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364" r:id="rId2"/>
    <p:sldId id="452" r:id="rId3"/>
    <p:sldId id="542" r:id="rId4"/>
    <p:sldId id="533" r:id="rId5"/>
    <p:sldId id="535" r:id="rId6"/>
    <p:sldId id="564" r:id="rId7"/>
    <p:sldId id="537" r:id="rId8"/>
    <p:sldId id="539" r:id="rId9"/>
    <p:sldId id="566" r:id="rId10"/>
    <p:sldId id="538" r:id="rId11"/>
    <p:sldId id="565" r:id="rId12"/>
  </p:sldIdLst>
  <p:sldSz cx="9144000" cy="6858000" type="screen4x3"/>
  <p:notesSz cx="9942513" cy="676116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Futura Md BT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Futura Md BT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Futura Md BT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Futura Md BT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Futura Md BT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Futura Md BT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Futura Md BT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Futura Md BT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Futura Md BT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00"/>
    <a:srgbClr val="B2B2B2"/>
    <a:srgbClr val="009900"/>
    <a:srgbClr val="66CCFF"/>
    <a:srgbClr val="FF0000"/>
    <a:srgbClr val="006600"/>
    <a:srgbClr val="CC3399"/>
    <a:srgbClr val="33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672" autoAdjust="0"/>
    <p:restoredTop sz="94660"/>
  </p:normalViewPr>
  <p:slideViewPr>
    <p:cSldViewPr>
      <p:cViewPr>
        <p:scale>
          <a:sx n="75" d="100"/>
          <a:sy n="75" d="100"/>
        </p:scale>
        <p:origin x="-1128" y="-6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9188"/>
    </p:cViewPr>
  </p:sorterViewPr>
  <p:notesViewPr>
    <p:cSldViewPr>
      <p:cViewPr varScale="1">
        <p:scale>
          <a:sx n="75" d="100"/>
          <a:sy n="75" d="100"/>
        </p:scale>
        <p:origin x="-864" y="-90"/>
      </p:cViewPr>
      <p:guideLst>
        <p:guide orient="horz" pos="2130"/>
        <p:guide pos="313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9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308475" cy="33813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fontAlgn="base" hangingPunct="0">
              <a:lnSpc>
                <a:spcPct val="100000"/>
              </a:lnSpc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1669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632450" y="0"/>
            <a:ext cx="4308475" cy="33813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fontAlgn="base" hangingPunct="0">
              <a:lnSpc>
                <a:spcPct val="100000"/>
              </a:lnSpc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1669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421438"/>
            <a:ext cx="4308475" cy="3381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fontAlgn="base" hangingPunct="0">
              <a:lnSpc>
                <a:spcPct val="100000"/>
              </a:lnSpc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1669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632450" y="6421438"/>
            <a:ext cx="4308475" cy="3381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fontAlgn="base" hangingPunct="0">
              <a:lnSpc>
                <a:spcPct val="100000"/>
              </a:lnSpc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001711A0-6CA2-4531-A099-645216E32FEB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74788296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308475" cy="33813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fontAlgn="base" hangingPunct="0">
              <a:lnSpc>
                <a:spcPct val="100000"/>
              </a:lnSpc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634038" y="0"/>
            <a:ext cx="4308475" cy="33813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fontAlgn="base" hangingPunct="0">
              <a:lnSpc>
                <a:spcPct val="100000"/>
              </a:lnSpc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279775" y="506413"/>
            <a:ext cx="3382963" cy="25368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325563" y="3211513"/>
            <a:ext cx="7291387" cy="30432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 noProof="0" smtClean="0"/>
              <a:t>Fare clic per modificare gli stili del testo dello schema</a:t>
            </a:r>
          </a:p>
          <a:p>
            <a:pPr lvl="1"/>
            <a:r>
              <a:rPr lang="it-IT" altLang="it-IT" noProof="0" smtClean="0"/>
              <a:t>Secondo livello</a:t>
            </a:r>
          </a:p>
          <a:p>
            <a:pPr lvl="2"/>
            <a:r>
              <a:rPr lang="it-IT" altLang="it-IT" noProof="0" smtClean="0"/>
              <a:t>Terzo livello</a:t>
            </a:r>
          </a:p>
          <a:p>
            <a:pPr lvl="3"/>
            <a:r>
              <a:rPr lang="it-IT" altLang="it-IT" noProof="0" smtClean="0"/>
              <a:t>Quarto livello</a:t>
            </a:r>
          </a:p>
          <a:p>
            <a:pPr lvl="4"/>
            <a:r>
              <a:rPr lang="it-IT" altLang="it-IT" noProof="0" smtClean="0"/>
              <a:t>Quinto livello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423025"/>
            <a:ext cx="4308475" cy="33813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fontAlgn="base" hangingPunct="0">
              <a:lnSpc>
                <a:spcPct val="100000"/>
              </a:lnSpc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634038" y="6423025"/>
            <a:ext cx="4308475" cy="33813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fontAlgn="base" hangingPunct="0">
              <a:lnSpc>
                <a:spcPct val="100000"/>
              </a:lnSpc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B8FAD12C-1FE7-4075-BC0C-89CAD3EEE6DA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72159567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F761C33B-B2F1-4D69-AE4C-AF6A5327CC54}" type="slidenum">
              <a:rPr lang="it-IT" altLang="it-IT" smtClean="0"/>
              <a:pPr/>
              <a:t>1</a:t>
            </a:fld>
            <a:endParaRPr lang="it-IT" altLang="it-IT" smtClean="0"/>
          </a:p>
        </p:txBody>
      </p:sp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it-IT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8CEDB604-8FAA-4026-819E-3132CC898E65}" type="slidenum">
              <a:rPr lang="it-IT" altLang="it-IT" smtClean="0"/>
              <a:pPr/>
              <a:t>2</a:t>
            </a:fld>
            <a:endParaRPr lang="it-IT" altLang="it-IT" smtClean="0"/>
          </a:p>
        </p:txBody>
      </p:sp>
      <p:sp>
        <p:nvSpPr>
          <p:cNvPr id="890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it-IT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89D9E0B3-9582-47A4-91CD-AAF0B6BEFAB5}" type="slidenum">
              <a:rPr lang="it-IT" altLang="it-IT" smtClean="0"/>
              <a:pPr/>
              <a:t>7</a:t>
            </a:fld>
            <a:endParaRPr lang="it-IT" altLang="it-IT" smtClean="0"/>
          </a:p>
        </p:txBody>
      </p:sp>
      <p:sp>
        <p:nvSpPr>
          <p:cNvPr id="1280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8003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it-IT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4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584550AF-5DF4-46CF-94D4-22AE7D9869B0}" type="slidenum">
              <a:rPr lang="it-IT" altLang="it-IT" smtClean="0"/>
              <a:pPr/>
              <a:t>8</a:t>
            </a:fld>
            <a:endParaRPr lang="it-IT" altLang="it-IT" smtClean="0"/>
          </a:p>
        </p:txBody>
      </p:sp>
      <p:sp>
        <p:nvSpPr>
          <p:cNvPr id="1300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005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it-IT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4481958E-9386-487C-B114-3D8C39C7E4B4}" type="slidenum">
              <a:rPr lang="it-IT" altLang="it-IT" smtClean="0"/>
              <a:pPr/>
              <a:t>10</a:t>
            </a:fld>
            <a:endParaRPr lang="it-IT" altLang="it-IT" smtClean="0"/>
          </a:p>
        </p:txBody>
      </p:sp>
      <p:sp>
        <p:nvSpPr>
          <p:cNvPr id="1372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721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it-IT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B8F0F7-E9AA-4BE5-A365-F6766A3EE1A3}" type="slidenum">
              <a:rPr lang="en-US" altLang="it-IT"/>
              <a:pPr>
                <a:defRPr/>
              </a:pPr>
              <a:t>‹N›</a:t>
            </a:fld>
            <a:endParaRPr lang="en-US" altLang="it-IT"/>
          </a:p>
        </p:txBody>
      </p:sp>
    </p:spTree>
  </p:cSld>
  <p:clrMapOvr>
    <a:masterClrMapping/>
  </p:clrMapOvr>
  <p:transition>
    <p:rand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B12C1E-E7BF-4193-879C-4C42D7A1B364}" type="slidenum">
              <a:rPr lang="en-US" altLang="it-IT"/>
              <a:pPr>
                <a:defRPr/>
              </a:pPr>
              <a:t>‹N›</a:t>
            </a:fld>
            <a:endParaRPr lang="en-US" altLang="it-IT"/>
          </a:p>
        </p:txBody>
      </p:sp>
    </p:spTree>
  </p:cSld>
  <p:clrMapOvr>
    <a:masterClrMapping/>
  </p:clrMapOvr>
  <p:transition>
    <p:rand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72D981-26E5-4A70-8678-0F0D0A060ADE}" type="slidenum">
              <a:rPr lang="en-US" altLang="it-IT"/>
              <a:pPr>
                <a:defRPr/>
              </a:pPr>
              <a:t>‹N›</a:t>
            </a:fld>
            <a:endParaRPr lang="en-US" altLang="it-IT"/>
          </a:p>
        </p:txBody>
      </p:sp>
    </p:spTree>
  </p:cSld>
  <p:clrMapOvr>
    <a:masterClrMapping/>
  </p:clrMapOvr>
  <p:transition>
    <p:random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/>
          </p:nvPr>
        </p:nvSpPr>
        <p:spPr>
          <a:xfrm>
            <a:off x="685800" y="609600"/>
            <a:ext cx="7772400" cy="5486400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it-IT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it-IT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BCEC39-F099-4BA8-80E5-A9C1D275FD66}" type="slidenum">
              <a:rPr lang="en-US" altLang="it-IT"/>
              <a:pPr>
                <a:defRPr/>
              </a:pPr>
              <a:t>‹N›</a:t>
            </a:fld>
            <a:endParaRPr lang="en-US" altLang="it-IT"/>
          </a:p>
        </p:txBody>
      </p:sp>
    </p:spTree>
  </p:cSld>
  <p:clrMapOvr>
    <a:masterClrMapping/>
  </p:clrMapOvr>
  <p:transition>
    <p:random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olo e tabel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abella 2"/>
          <p:cNvSpPr>
            <a:spLocks noGrp="1"/>
          </p:cNvSpPr>
          <p:nvPr>
            <p:ph type="tbl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pPr lvl="0"/>
            <a:endParaRPr lang="it-IT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75033F-18EF-4E23-8A26-23079C222FD0}" type="slidenum">
              <a:rPr lang="en-US" altLang="it-IT"/>
              <a:pPr>
                <a:defRPr/>
              </a:pPr>
              <a:t>‹N›</a:t>
            </a:fld>
            <a:endParaRPr lang="en-US" altLang="it-IT"/>
          </a:p>
        </p:txBody>
      </p:sp>
    </p:spTree>
  </p:cSld>
  <p:clrMapOvr>
    <a:masterClrMapping/>
  </p:clrMapOvr>
  <p:transition>
    <p:rand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52922D-7AEA-4AD8-9805-FEC5CC7D4FB3}" type="slidenum">
              <a:rPr lang="en-US" altLang="it-IT"/>
              <a:pPr>
                <a:defRPr/>
              </a:pPr>
              <a:t>‹N›</a:t>
            </a:fld>
            <a:endParaRPr lang="en-US" altLang="it-IT"/>
          </a:p>
        </p:txBody>
      </p:sp>
    </p:spTree>
  </p:cSld>
  <p:clrMapOvr>
    <a:masterClrMapping/>
  </p:clrMapOvr>
  <p:transition>
    <p:rand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907C33-5419-487B-B0FA-1BC1089050C2}" type="slidenum">
              <a:rPr lang="en-US" altLang="it-IT"/>
              <a:pPr>
                <a:defRPr/>
              </a:pPr>
              <a:t>‹N›</a:t>
            </a:fld>
            <a:endParaRPr lang="en-US" altLang="it-IT"/>
          </a:p>
        </p:txBody>
      </p:sp>
    </p:spTree>
  </p:cSld>
  <p:clrMapOvr>
    <a:masterClrMapping/>
  </p:clrMapOvr>
  <p:transition>
    <p:rand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it-IT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it-IT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AF8E57-5D78-4786-90E6-0A2CCC8F25B2}" type="slidenum">
              <a:rPr lang="en-US" altLang="it-IT"/>
              <a:pPr>
                <a:defRPr/>
              </a:pPr>
              <a:t>‹N›</a:t>
            </a:fld>
            <a:endParaRPr lang="en-US" altLang="it-IT"/>
          </a:p>
        </p:txBody>
      </p:sp>
    </p:spTree>
  </p:cSld>
  <p:clrMapOvr>
    <a:masterClrMapping/>
  </p:clrMapOvr>
  <p:transition>
    <p:rand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it-IT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it-IT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6B1AAB-A7AE-4F71-BB24-A85E10A09ACF}" type="slidenum">
              <a:rPr lang="en-US" altLang="it-IT"/>
              <a:pPr>
                <a:defRPr/>
              </a:pPr>
              <a:t>‹N›</a:t>
            </a:fld>
            <a:endParaRPr lang="en-US" altLang="it-IT"/>
          </a:p>
        </p:txBody>
      </p:sp>
    </p:spTree>
  </p:cSld>
  <p:clrMapOvr>
    <a:masterClrMapping/>
  </p:clrMapOvr>
  <p:transition>
    <p:rand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it-IT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it-IT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30DD72-CE7D-49D8-A02C-B36F927BC36D}" type="slidenum">
              <a:rPr lang="en-US" altLang="it-IT"/>
              <a:pPr>
                <a:defRPr/>
              </a:pPr>
              <a:t>‹N›</a:t>
            </a:fld>
            <a:endParaRPr lang="en-US" altLang="it-IT"/>
          </a:p>
        </p:txBody>
      </p:sp>
    </p:spTree>
  </p:cSld>
  <p:clrMapOvr>
    <a:masterClrMapping/>
  </p:clrMapOvr>
  <p:transition>
    <p:rand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it-IT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it-IT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E44ADF-2480-4C40-BFAF-C48A6030D0DC}" type="slidenum">
              <a:rPr lang="en-US" altLang="it-IT"/>
              <a:pPr>
                <a:defRPr/>
              </a:pPr>
              <a:t>‹N›</a:t>
            </a:fld>
            <a:endParaRPr lang="en-US" altLang="it-IT"/>
          </a:p>
        </p:txBody>
      </p:sp>
    </p:spTree>
  </p:cSld>
  <p:clrMapOvr>
    <a:masterClrMapping/>
  </p:clrMapOvr>
  <p:transition>
    <p:rand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it-IT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it-IT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9BB24A-4683-4E6E-8094-8077D678B8C9}" type="slidenum">
              <a:rPr lang="en-US" altLang="it-IT"/>
              <a:pPr>
                <a:defRPr/>
              </a:pPr>
              <a:t>‹N›</a:t>
            </a:fld>
            <a:endParaRPr lang="en-US" altLang="it-IT"/>
          </a:p>
        </p:txBody>
      </p:sp>
    </p:spTree>
  </p:cSld>
  <p:clrMapOvr>
    <a:masterClrMapping/>
  </p:clrMapOvr>
  <p:transition>
    <p:rand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it-IT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it-IT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D1E2D8-F228-4EAA-9CDE-E03401B67A63}" type="slidenum">
              <a:rPr lang="en-US" altLang="it-IT"/>
              <a:pPr>
                <a:defRPr/>
              </a:pPr>
              <a:t>‹N›</a:t>
            </a:fld>
            <a:endParaRPr lang="en-US" altLang="it-IT"/>
          </a:p>
        </p:txBody>
      </p:sp>
    </p:spTree>
  </p:cSld>
  <p:clrMapOvr>
    <a:masterClrMapping/>
  </p:clrMapOvr>
  <p:transition>
    <p:rand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it-IT" smtClean="0"/>
              <a:t>Fare clic per modificare lo stile del titolo dello schema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it-IT" smtClean="0"/>
              <a:t>Fare clic per modificare gli stili del testo dello schema</a:t>
            </a:r>
          </a:p>
          <a:p>
            <a:pPr lvl="1"/>
            <a:r>
              <a:rPr lang="en-US" altLang="it-IT" smtClean="0"/>
              <a:t>Secondo livello</a:t>
            </a:r>
          </a:p>
          <a:p>
            <a:pPr lvl="2"/>
            <a:r>
              <a:rPr lang="en-US" altLang="it-IT" smtClean="0"/>
              <a:t>Terzo livello</a:t>
            </a:r>
          </a:p>
          <a:p>
            <a:pPr lvl="3"/>
            <a:r>
              <a:rPr lang="en-US" altLang="it-IT" smtClean="0"/>
              <a:t>Quarto livello</a:t>
            </a:r>
          </a:p>
          <a:p>
            <a:pPr lvl="4"/>
            <a:r>
              <a:rPr lang="en-US" altLang="it-IT" smtClean="0"/>
              <a:t>Quinto livello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fontAlgn="base" hangingPunct="0">
              <a:lnSpc>
                <a:spcPct val="100000"/>
              </a:lnSpc>
              <a:defRPr sz="14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it-IT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0" fontAlgn="base" hangingPunct="0">
              <a:lnSpc>
                <a:spcPct val="100000"/>
              </a:lnSpc>
              <a:defRPr sz="14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it-IT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fontAlgn="base" hangingPunct="0">
              <a:lnSpc>
                <a:spcPct val="100000"/>
              </a:lnSpc>
              <a:defRPr sz="1400">
                <a:latin typeface="Times New Roman" pitchFamily="18" charset="0"/>
              </a:defRPr>
            </a:lvl1pPr>
          </a:lstStyle>
          <a:p>
            <a:pPr>
              <a:defRPr/>
            </a:pPr>
            <a:fld id="{BE621DDE-6F7F-4F45-9D63-D5962E7576DE}" type="slidenum">
              <a:rPr lang="en-US" altLang="it-IT"/>
              <a:pPr>
                <a:defRPr/>
              </a:pPr>
              <a:t>‹N›</a:t>
            </a:fld>
            <a:endParaRPr lang="en-US" alt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0" r:id="rId2"/>
    <p:sldLayoutId id="2147483659" r:id="rId3"/>
    <p:sldLayoutId id="2147483658" r:id="rId4"/>
    <p:sldLayoutId id="2147483657" r:id="rId5"/>
    <p:sldLayoutId id="2147483656" r:id="rId6"/>
    <p:sldLayoutId id="2147483655" r:id="rId7"/>
    <p:sldLayoutId id="2147483654" r:id="rId8"/>
    <p:sldLayoutId id="2147483653" r:id="rId9"/>
    <p:sldLayoutId id="2147483652" r:id="rId10"/>
    <p:sldLayoutId id="2147483651" r:id="rId11"/>
    <p:sldLayoutId id="2147483650" r:id="rId12"/>
    <p:sldLayoutId id="2147483649" r:id="rId13"/>
  </p:sldLayoutIdLst>
  <p:transition>
    <p:random/>
  </p:transition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egnaposto numero diapositiva 4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40719353-2546-4BEF-9AAB-6F93C3B419B2}" type="slidenum">
              <a:rPr lang="en-US" altLang="it-IT" smtClean="0"/>
              <a:pPr/>
              <a:t>1</a:t>
            </a:fld>
            <a:endParaRPr lang="en-US" altLang="it-IT" smtClean="0"/>
          </a:p>
        </p:txBody>
      </p:sp>
      <p:grpSp>
        <p:nvGrpSpPr>
          <p:cNvPr id="17410" name="Group 55"/>
          <p:cNvGrpSpPr>
            <a:grpSpLocks/>
          </p:cNvGrpSpPr>
          <p:nvPr/>
        </p:nvGrpSpPr>
        <p:grpSpPr bwMode="auto">
          <a:xfrm>
            <a:off x="1300163" y="2565400"/>
            <a:ext cx="6511925" cy="1171575"/>
            <a:chOff x="790" y="1610"/>
            <a:chExt cx="4102" cy="738"/>
          </a:xfrm>
        </p:grpSpPr>
        <p:sp>
          <p:nvSpPr>
            <p:cNvPr id="17413" name="Freeform 56"/>
            <p:cNvSpPr>
              <a:spLocks/>
            </p:cNvSpPr>
            <p:nvPr/>
          </p:nvSpPr>
          <p:spPr bwMode="auto">
            <a:xfrm>
              <a:off x="790" y="1625"/>
              <a:ext cx="696" cy="723"/>
            </a:xfrm>
            <a:custGeom>
              <a:avLst/>
              <a:gdLst>
                <a:gd name="T0" fmla="*/ 12 w 1391"/>
                <a:gd name="T1" fmla="*/ 22 h 1447"/>
                <a:gd name="T2" fmla="*/ 13 w 1391"/>
                <a:gd name="T3" fmla="*/ 21 h 1447"/>
                <a:gd name="T4" fmla="*/ 15 w 1391"/>
                <a:gd name="T5" fmla="*/ 20 h 1447"/>
                <a:gd name="T6" fmla="*/ 16 w 1391"/>
                <a:gd name="T7" fmla="*/ 18 h 1447"/>
                <a:gd name="T8" fmla="*/ 17 w 1391"/>
                <a:gd name="T9" fmla="*/ 17 h 1447"/>
                <a:gd name="T10" fmla="*/ 18 w 1391"/>
                <a:gd name="T11" fmla="*/ 15 h 1447"/>
                <a:gd name="T12" fmla="*/ 19 w 1391"/>
                <a:gd name="T13" fmla="*/ 14 h 1447"/>
                <a:gd name="T14" fmla="*/ 20 w 1391"/>
                <a:gd name="T15" fmla="*/ 12 h 1447"/>
                <a:gd name="T16" fmla="*/ 21 w 1391"/>
                <a:gd name="T17" fmla="*/ 10 h 1447"/>
                <a:gd name="T18" fmla="*/ 22 w 1391"/>
                <a:gd name="T19" fmla="*/ 8 h 1447"/>
                <a:gd name="T20" fmla="*/ 22 w 1391"/>
                <a:gd name="T21" fmla="*/ 6 h 1447"/>
                <a:gd name="T22" fmla="*/ 22 w 1391"/>
                <a:gd name="T23" fmla="*/ 4 h 1447"/>
                <a:gd name="T24" fmla="*/ 22 w 1391"/>
                <a:gd name="T25" fmla="*/ 2 h 1447"/>
                <a:gd name="T26" fmla="*/ 22 w 1391"/>
                <a:gd name="T27" fmla="*/ 0 h 1447"/>
                <a:gd name="T28" fmla="*/ 12 w 1391"/>
                <a:gd name="T29" fmla="*/ 0 h 1447"/>
                <a:gd name="T30" fmla="*/ 0 w 1391"/>
                <a:gd name="T31" fmla="*/ 0 h 1447"/>
                <a:gd name="T32" fmla="*/ 0 w 1391"/>
                <a:gd name="T33" fmla="*/ 2 h 1447"/>
                <a:gd name="T34" fmla="*/ 1 w 1391"/>
                <a:gd name="T35" fmla="*/ 4 h 1447"/>
                <a:gd name="T36" fmla="*/ 1 w 1391"/>
                <a:gd name="T37" fmla="*/ 6 h 1447"/>
                <a:gd name="T38" fmla="*/ 1 w 1391"/>
                <a:gd name="T39" fmla="*/ 8 h 1447"/>
                <a:gd name="T40" fmla="*/ 2 w 1391"/>
                <a:gd name="T41" fmla="*/ 10 h 1447"/>
                <a:gd name="T42" fmla="*/ 3 w 1391"/>
                <a:gd name="T43" fmla="*/ 12 h 1447"/>
                <a:gd name="T44" fmla="*/ 4 w 1391"/>
                <a:gd name="T45" fmla="*/ 14 h 1447"/>
                <a:gd name="T46" fmla="*/ 5 w 1391"/>
                <a:gd name="T47" fmla="*/ 15 h 1447"/>
                <a:gd name="T48" fmla="*/ 6 w 1391"/>
                <a:gd name="T49" fmla="*/ 17 h 1447"/>
                <a:gd name="T50" fmla="*/ 7 w 1391"/>
                <a:gd name="T51" fmla="*/ 18 h 1447"/>
                <a:gd name="T52" fmla="*/ 8 w 1391"/>
                <a:gd name="T53" fmla="*/ 20 h 1447"/>
                <a:gd name="T54" fmla="*/ 10 w 1391"/>
                <a:gd name="T55" fmla="*/ 21 h 1447"/>
                <a:gd name="T56" fmla="*/ 12 w 1391"/>
                <a:gd name="T57" fmla="*/ 22 h 1447"/>
                <a:gd name="T58" fmla="*/ 12 w 1391"/>
                <a:gd name="T59" fmla="*/ 22 h 1447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w 1391"/>
                <a:gd name="T91" fmla="*/ 0 h 1447"/>
                <a:gd name="T92" fmla="*/ 1391 w 1391"/>
                <a:gd name="T93" fmla="*/ 1447 h 1447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T90" t="T91" r="T92" b="T93"/>
              <a:pathLst>
                <a:path w="1391" h="1447">
                  <a:moveTo>
                    <a:pt x="709" y="1447"/>
                  </a:moveTo>
                  <a:lnTo>
                    <a:pt x="812" y="1377"/>
                  </a:lnTo>
                  <a:lnTo>
                    <a:pt x="908" y="1298"/>
                  </a:lnTo>
                  <a:lnTo>
                    <a:pt x="996" y="1211"/>
                  </a:lnTo>
                  <a:lnTo>
                    <a:pt x="1075" y="1116"/>
                  </a:lnTo>
                  <a:lnTo>
                    <a:pt x="1146" y="1014"/>
                  </a:lnTo>
                  <a:lnTo>
                    <a:pt x="1211" y="907"/>
                  </a:lnTo>
                  <a:lnTo>
                    <a:pt x="1264" y="795"/>
                  </a:lnTo>
                  <a:lnTo>
                    <a:pt x="1309" y="678"/>
                  </a:lnTo>
                  <a:lnTo>
                    <a:pt x="1345" y="557"/>
                  </a:lnTo>
                  <a:lnTo>
                    <a:pt x="1371" y="433"/>
                  </a:lnTo>
                  <a:lnTo>
                    <a:pt x="1387" y="307"/>
                  </a:lnTo>
                  <a:lnTo>
                    <a:pt x="1391" y="178"/>
                  </a:lnTo>
                  <a:lnTo>
                    <a:pt x="1391" y="0"/>
                  </a:lnTo>
                  <a:lnTo>
                    <a:pt x="711" y="0"/>
                  </a:lnTo>
                  <a:lnTo>
                    <a:pt x="0" y="0"/>
                  </a:lnTo>
                  <a:lnTo>
                    <a:pt x="0" y="178"/>
                  </a:lnTo>
                  <a:lnTo>
                    <a:pt x="8" y="307"/>
                  </a:lnTo>
                  <a:lnTo>
                    <a:pt x="25" y="433"/>
                  </a:lnTo>
                  <a:lnTo>
                    <a:pt x="52" y="556"/>
                  </a:lnTo>
                  <a:lnTo>
                    <a:pt x="91" y="678"/>
                  </a:lnTo>
                  <a:lnTo>
                    <a:pt x="139" y="794"/>
                  </a:lnTo>
                  <a:lnTo>
                    <a:pt x="197" y="907"/>
                  </a:lnTo>
                  <a:lnTo>
                    <a:pt x="264" y="1014"/>
                  </a:lnTo>
                  <a:lnTo>
                    <a:pt x="338" y="1115"/>
                  </a:lnTo>
                  <a:lnTo>
                    <a:pt x="422" y="1211"/>
                  </a:lnTo>
                  <a:lnTo>
                    <a:pt x="510" y="1298"/>
                  </a:lnTo>
                  <a:lnTo>
                    <a:pt x="608" y="1377"/>
                  </a:lnTo>
                  <a:lnTo>
                    <a:pt x="709" y="1447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7414" name="Freeform 57"/>
            <p:cNvSpPr>
              <a:spLocks/>
            </p:cNvSpPr>
            <p:nvPr/>
          </p:nvSpPr>
          <p:spPr bwMode="auto">
            <a:xfrm>
              <a:off x="790" y="1625"/>
              <a:ext cx="696" cy="723"/>
            </a:xfrm>
            <a:custGeom>
              <a:avLst/>
              <a:gdLst>
                <a:gd name="T0" fmla="*/ 12 w 1391"/>
                <a:gd name="T1" fmla="*/ 22 h 1447"/>
                <a:gd name="T2" fmla="*/ 13 w 1391"/>
                <a:gd name="T3" fmla="*/ 21 h 1447"/>
                <a:gd name="T4" fmla="*/ 15 w 1391"/>
                <a:gd name="T5" fmla="*/ 20 h 1447"/>
                <a:gd name="T6" fmla="*/ 16 w 1391"/>
                <a:gd name="T7" fmla="*/ 18 h 1447"/>
                <a:gd name="T8" fmla="*/ 17 w 1391"/>
                <a:gd name="T9" fmla="*/ 17 h 1447"/>
                <a:gd name="T10" fmla="*/ 18 w 1391"/>
                <a:gd name="T11" fmla="*/ 15 h 1447"/>
                <a:gd name="T12" fmla="*/ 19 w 1391"/>
                <a:gd name="T13" fmla="*/ 14 h 1447"/>
                <a:gd name="T14" fmla="*/ 20 w 1391"/>
                <a:gd name="T15" fmla="*/ 12 h 1447"/>
                <a:gd name="T16" fmla="*/ 21 w 1391"/>
                <a:gd name="T17" fmla="*/ 10 h 1447"/>
                <a:gd name="T18" fmla="*/ 22 w 1391"/>
                <a:gd name="T19" fmla="*/ 8 h 1447"/>
                <a:gd name="T20" fmla="*/ 22 w 1391"/>
                <a:gd name="T21" fmla="*/ 6 h 1447"/>
                <a:gd name="T22" fmla="*/ 22 w 1391"/>
                <a:gd name="T23" fmla="*/ 4 h 1447"/>
                <a:gd name="T24" fmla="*/ 22 w 1391"/>
                <a:gd name="T25" fmla="*/ 2 h 1447"/>
                <a:gd name="T26" fmla="*/ 22 w 1391"/>
                <a:gd name="T27" fmla="*/ 0 h 1447"/>
                <a:gd name="T28" fmla="*/ 12 w 1391"/>
                <a:gd name="T29" fmla="*/ 0 h 1447"/>
                <a:gd name="T30" fmla="*/ 0 w 1391"/>
                <a:gd name="T31" fmla="*/ 0 h 1447"/>
                <a:gd name="T32" fmla="*/ 0 w 1391"/>
                <a:gd name="T33" fmla="*/ 2 h 1447"/>
                <a:gd name="T34" fmla="*/ 1 w 1391"/>
                <a:gd name="T35" fmla="*/ 4 h 1447"/>
                <a:gd name="T36" fmla="*/ 1 w 1391"/>
                <a:gd name="T37" fmla="*/ 6 h 1447"/>
                <a:gd name="T38" fmla="*/ 1 w 1391"/>
                <a:gd name="T39" fmla="*/ 8 h 1447"/>
                <a:gd name="T40" fmla="*/ 2 w 1391"/>
                <a:gd name="T41" fmla="*/ 10 h 1447"/>
                <a:gd name="T42" fmla="*/ 3 w 1391"/>
                <a:gd name="T43" fmla="*/ 12 h 1447"/>
                <a:gd name="T44" fmla="*/ 4 w 1391"/>
                <a:gd name="T45" fmla="*/ 14 h 1447"/>
                <a:gd name="T46" fmla="*/ 5 w 1391"/>
                <a:gd name="T47" fmla="*/ 15 h 1447"/>
                <a:gd name="T48" fmla="*/ 6 w 1391"/>
                <a:gd name="T49" fmla="*/ 17 h 1447"/>
                <a:gd name="T50" fmla="*/ 7 w 1391"/>
                <a:gd name="T51" fmla="*/ 18 h 1447"/>
                <a:gd name="T52" fmla="*/ 8 w 1391"/>
                <a:gd name="T53" fmla="*/ 20 h 1447"/>
                <a:gd name="T54" fmla="*/ 10 w 1391"/>
                <a:gd name="T55" fmla="*/ 21 h 1447"/>
                <a:gd name="T56" fmla="*/ 12 w 1391"/>
                <a:gd name="T57" fmla="*/ 22 h 1447"/>
                <a:gd name="T58" fmla="*/ 12 w 1391"/>
                <a:gd name="T59" fmla="*/ 22 h 1447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w 1391"/>
                <a:gd name="T91" fmla="*/ 0 h 1447"/>
                <a:gd name="T92" fmla="*/ 1391 w 1391"/>
                <a:gd name="T93" fmla="*/ 1447 h 1447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T90" t="T91" r="T92" b="T93"/>
              <a:pathLst>
                <a:path w="1391" h="1447">
                  <a:moveTo>
                    <a:pt x="709" y="1447"/>
                  </a:moveTo>
                  <a:lnTo>
                    <a:pt x="812" y="1377"/>
                  </a:lnTo>
                  <a:lnTo>
                    <a:pt x="908" y="1298"/>
                  </a:lnTo>
                  <a:lnTo>
                    <a:pt x="996" y="1211"/>
                  </a:lnTo>
                  <a:lnTo>
                    <a:pt x="1075" y="1116"/>
                  </a:lnTo>
                  <a:lnTo>
                    <a:pt x="1146" y="1014"/>
                  </a:lnTo>
                  <a:lnTo>
                    <a:pt x="1211" y="907"/>
                  </a:lnTo>
                  <a:lnTo>
                    <a:pt x="1264" y="795"/>
                  </a:lnTo>
                  <a:lnTo>
                    <a:pt x="1309" y="678"/>
                  </a:lnTo>
                  <a:lnTo>
                    <a:pt x="1345" y="557"/>
                  </a:lnTo>
                  <a:lnTo>
                    <a:pt x="1371" y="433"/>
                  </a:lnTo>
                  <a:lnTo>
                    <a:pt x="1387" y="307"/>
                  </a:lnTo>
                  <a:lnTo>
                    <a:pt x="1391" y="178"/>
                  </a:lnTo>
                  <a:lnTo>
                    <a:pt x="1391" y="0"/>
                  </a:lnTo>
                  <a:lnTo>
                    <a:pt x="711" y="0"/>
                  </a:lnTo>
                  <a:lnTo>
                    <a:pt x="0" y="0"/>
                  </a:lnTo>
                  <a:lnTo>
                    <a:pt x="0" y="178"/>
                  </a:lnTo>
                  <a:lnTo>
                    <a:pt x="8" y="307"/>
                  </a:lnTo>
                  <a:lnTo>
                    <a:pt x="25" y="433"/>
                  </a:lnTo>
                  <a:lnTo>
                    <a:pt x="52" y="556"/>
                  </a:lnTo>
                  <a:lnTo>
                    <a:pt x="91" y="678"/>
                  </a:lnTo>
                  <a:lnTo>
                    <a:pt x="139" y="794"/>
                  </a:lnTo>
                  <a:lnTo>
                    <a:pt x="197" y="907"/>
                  </a:lnTo>
                  <a:lnTo>
                    <a:pt x="264" y="1014"/>
                  </a:lnTo>
                  <a:lnTo>
                    <a:pt x="338" y="1115"/>
                  </a:lnTo>
                  <a:lnTo>
                    <a:pt x="422" y="1211"/>
                  </a:lnTo>
                  <a:lnTo>
                    <a:pt x="510" y="1298"/>
                  </a:lnTo>
                  <a:lnTo>
                    <a:pt x="608" y="1377"/>
                  </a:lnTo>
                  <a:lnTo>
                    <a:pt x="709" y="1447"/>
                  </a:lnTo>
                </a:path>
              </a:pathLst>
            </a:custGeom>
            <a:noFill/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7415" name="Freeform 58"/>
            <p:cNvSpPr>
              <a:spLocks/>
            </p:cNvSpPr>
            <p:nvPr/>
          </p:nvSpPr>
          <p:spPr bwMode="auto">
            <a:xfrm>
              <a:off x="1145" y="1623"/>
              <a:ext cx="341" cy="724"/>
            </a:xfrm>
            <a:custGeom>
              <a:avLst/>
              <a:gdLst>
                <a:gd name="T0" fmla="*/ 0 w 680"/>
                <a:gd name="T1" fmla="*/ 0 h 1447"/>
                <a:gd name="T2" fmla="*/ 11 w 680"/>
                <a:gd name="T3" fmla="*/ 1 h 1447"/>
                <a:gd name="T4" fmla="*/ 11 w 680"/>
                <a:gd name="T5" fmla="*/ 3 h 1447"/>
                <a:gd name="T6" fmla="*/ 11 w 680"/>
                <a:gd name="T7" fmla="*/ 5 h 1447"/>
                <a:gd name="T8" fmla="*/ 11 w 680"/>
                <a:gd name="T9" fmla="*/ 7 h 1447"/>
                <a:gd name="T10" fmla="*/ 10 w 680"/>
                <a:gd name="T11" fmla="*/ 9 h 1447"/>
                <a:gd name="T12" fmla="*/ 10 w 680"/>
                <a:gd name="T13" fmla="*/ 11 h 1447"/>
                <a:gd name="T14" fmla="*/ 9 w 680"/>
                <a:gd name="T15" fmla="*/ 13 h 1447"/>
                <a:gd name="T16" fmla="*/ 8 w 680"/>
                <a:gd name="T17" fmla="*/ 15 h 1447"/>
                <a:gd name="T18" fmla="*/ 7 w 680"/>
                <a:gd name="T19" fmla="*/ 16 h 1447"/>
                <a:gd name="T20" fmla="*/ 6 w 680"/>
                <a:gd name="T21" fmla="*/ 18 h 1447"/>
                <a:gd name="T22" fmla="*/ 5 w 680"/>
                <a:gd name="T23" fmla="*/ 19 h 1447"/>
                <a:gd name="T24" fmla="*/ 4 w 680"/>
                <a:gd name="T25" fmla="*/ 21 h 1447"/>
                <a:gd name="T26" fmla="*/ 2 w 680"/>
                <a:gd name="T27" fmla="*/ 22 h 1447"/>
                <a:gd name="T28" fmla="*/ 0 w 680"/>
                <a:gd name="T29" fmla="*/ 23 h 1447"/>
                <a:gd name="T30" fmla="*/ 0 w 680"/>
                <a:gd name="T31" fmla="*/ 20 h 1447"/>
                <a:gd name="T32" fmla="*/ 2 w 680"/>
                <a:gd name="T33" fmla="*/ 19 h 1447"/>
                <a:gd name="T34" fmla="*/ 2 w 680"/>
                <a:gd name="T35" fmla="*/ 11 h 1447"/>
                <a:gd name="T36" fmla="*/ 5 w 680"/>
                <a:gd name="T37" fmla="*/ 11 h 1447"/>
                <a:gd name="T38" fmla="*/ 5 w 680"/>
                <a:gd name="T39" fmla="*/ 9 h 1447"/>
                <a:gd name="T40" fmla="*/ 2 w 680"/>
                <a:gd name="T41" fmla="*/ 9 h 1447"/>
                <a:gd name="T42" fmla="*/ 2 w 680"/>
                <a:gd name="T43" fmla="*/ 4 h 1447"/>
                <a:gd name="T44" fmla="*/ 8 w 680"/>
                <a:gd name="T45" fmla="*/ 4 h 1447"/>
                <a:gd name="T46" fmla="*/ 8 w 680"/>
                <a:gd name="T47" fmla="*/ 3 h 1447"/>
                <a:gd name="T48" fmla="*/ 0 w 680"/>
                <a:gd name="T49" fmla="*/ 3 h 1447"/>
                <a:gd name="T50" fmla="*/ 0 w 680"/>
                <a:gd name="T51" fmla="*/ 0 h 1447"/>
                <a:gd name="T52" fmla="*/ 0 w 680"/>
                <a:gd name="T53" fmla="*/ 0 h 1447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680"/>
                <a:gd name="T82" fmla="*/ 0 h 1447"/>
                <a:gd name="T83" fmla="*/ 680 w 680"/>
                <a:gd name="T84" fmla="*/ 1447 h 1447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680" h="1447">
                  <a:moveTo>
                    <a:pt x="0" y="0"/>
                  </a:moveTo>
                  <a:lnTo>
                    <a:pt x="680" y="2"/>
                  </a:lnTo>
                  <a:lnTo>
                    <a:pt x="680" y="184"/>
                  </a:lnTo>
                  <a:lnTo>
                    <a:pt x="676" y="311"/>
                  </a:lnTo>
                  <a:lnTo>
                    <a:pt x="660" y="437"/>
                  </a:lnTo>
                  <a:lnTo>
                    <a:pt x="634" y="560"/>
                  </a:lnTo>
                  <a:lnTo>
                    <a:pt x="598" y="681"/>
                  </a:lnTo>
                  <a:lnTo>
                    <a:pt x="553" y="797"/>
                  </a:lnTo>
                  <a:lnTo>
                    <a:pt x="500" y="908"/>
                  </a:lnTo>
                  <a:lnTo>
                    <a:pt x="437" y="1014"/>
                  </a:lnTo>
                  <a:lnTo>
                    <a:pt x="365" y="1115"/>
                  </a:lnTo>
                  <a:lnTo>
                    <a:pt x="285" y="1209"/>
                  </a:lnTo>
                  <a:lnTo>
                    <a:pt x="197" y="1297"/>
                  </a:lnTo>
                  <a:lnTo>
                    <a:pt x="103" y="1377"/>
                  </a:lnTo>
                  <a:lnTo>
                    <a:pt x="0" y="1447"/>
                  </a:lnTo>
                  <a:lnTo>
                    <a:pt x="0" y="1268"/>
                  </a:lnTo>
                  <a:lnTo>
                    <a:pt x="120" y="1173"/>
                  </a:lnTo>
                  <a:lnTo>
                    <a:pt x="119" y="662"/>
                  </a:lnTo>
                  <a:lnTo>
                    <a:pt x="308" y="662"/>
                  </a:lnTo>
                  <a:lnTo>
                    <a:pt x="308" y="560"/>
                  </a:lnTo>
                  <a:lnTo>
                    <a:pt x="120" y="560"/>
                  </a:lnTo>
                  <a:lnTo>
                    <a:pt x="120" y="255"/>
                  </a:lnTo>
                  <a:lnTo>
                    <a:pt x="510" y="255"/>
                  </a:lnTo>
                  <a:lnTo>
                    <a:pt x="510" y="149"/>
                  </a:lnTo>
                  <a:lnTo>
                    <a:pt x="0" y="14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08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7416" name="Freeform 59"/>
            <p:cNvSpPr>
              <a:spLocks/>
            </p:cNvSpPr>
            <p:nvPr/>
          </p:nvSpPr>
          <p:spPr bwMode="auto">
            <a:xfrm>
              <a:off x="793" y="1625"/>
              <a:ext cx="695" cy="723"/>
            </a:xfrm>
            <a:custGeom>
              <a:avLst/>
              <a:gdLst>
                <a:gd name="T0" fmla="*/ 11 w 1391"/>
                <a:gd name="T1" fmla="*/ 21 h 1447"/>
                <a:gd name="T2" fmla="*/ 11 w 1391"/>
                <a:gd name="T3" fmla="*/ 22 h 1447"/>
                <a:gd name="T4" fmla="*/ 12 w 1391"/>
                <a:gd name="T5" fmla="*/ 21 h 1447"/>
                <a:gd name="T6" fmla="*/ 14 w 1391"/>
                <a:gd name="T7" fmla="*/ 20 h 1447"/>
                <a:gd name="T8" fmla="*/ 15 w 1391"/>
                <a:gd name="T9" fmla="*/ 18 h 1447"/>
                <a:gd name="T10" fmla="*/ 16 w 1391"/>
                <a:gd name="T11" fmla="*/ 17 h 1447"/>
                <a:gd name="T12" fmla="*/ 17 w 1391"/>
                <a:gd name="T13" fmla="*/ 15 h 1447"/>
                <a:gd name="T14" fmla="*/ 18 w 1391"/>
                <a:gd name="T15" fmla="*/ 14 h 1447"/>
                <a:gd name="T16" fmla="*/ 19 w 1391"/>
                <a:gd name="T17" fmla="*/ 12 h 1447"/>
                <a:gd name="T18" fmla="*/ 20 w 1391"/>
                <a:gd name="T19" fmla="*/ 10 h 1447"/>
                <a:gd name="T20" fmla="*/ 21 w 1391"/>
                <a:gd name="T21" fmla="*/ 8 h 1447"/>
                <a:gd name="T22" fmla="*/ 21 w 1391"/>
                <a:gd name="T23" fmla="*/ 6 h 1447"/>
                <a:gd name="T24" fmla="*/ 21 w 1391"/>
                <a:gd name="T25" fmla="*/ 4 h 1447"/>
                <a:gd name="T26" fmla="*/ 21 w 1391"/>
                <a:gd name="T27" fmla="*/ 2 h 1447"/>
                <a:gd name="T28" fmla="*/ 21 w 1391"/>
                <a:gd name="T29" fmla="*/ 0 h 1447"/>
                <a:gd name="T30" fmla="*/ 11 w 1391"/>
                <a:gd name="T31" fmla="*/ 0 h 1447"/>
                <a:gd name="T32" fmla="*/ 0 w 1391"/>
                <a:gd name="T33" fmla="*/ 0 h 1447"/>
                <a:gd name="T34" fmla="*/ 0 w 1391"/>
                <a:gd name="T35" fmla="*/ 2 h 1447"/>
                <a:gd name="T36" fmla="*/ 0 w 1391"/>
                <a:gd name="T37" fmla="*/ 4 h 1447"/>
                <a:gd name="T38" fmla="*/ 0 w 1391"/>
                <a:gd name="T39" fmla="*/ 6 h 1447"/>
                <a:gd name="T40" fmla="*/ 0 w 1391"/>
                <a:gd name="T41" fmla="*/ 8 h 1447"/>
                <a:gd name="T42" fmla="*/ 1 w 1391"/>
                <a:gd name="T43" fmla="*/ 10 h 1447"/>
                <a:gd name="T44" fmla="*/ 2 w 1391"/>
                <a:gd name="T45" fmla="*/ 12 h 1447"/>
                <a:gd name="T46" fmla="*/ 3 w 1391"/>
                <a:gd name="T47" fmla="*/ 14 h 1447"/>
                <a:gd name="T48" fmla="*/ 4 w 1391"/>
                <a:gd name="T49" fmla="*/ 15 h 1447"/>
                <a:gd name="T50" fmla="*/ 5 w 1391"/>
                <a:gd name="T51" fmla="*/ 17 h 1447"/>
                <a:gd name="T52" fmla="*/ 6 w 1391"/>
                <a:gd name="T53" fmla="*/ 18 h 1447"/>
                <a:gd name="T54" fmla="*/ 7 w 1391"/>
                <a:gd name="T55" fmla="*/ 20 h 1447"/>
                <a:gd name="T56" fmla="*/ 9 w 1391"/>
                <a:gd name="T57" fmla="*/ 21 h 1447"/>
                <a:gd name="T58" fmla="*/ 11 w 1391"/>
                <a:gd name="T59" fmla="*/ 22 h 1447"/>
                <a:gd name="T60" fmla="*/ 11 w 1391"/>
                <a:gd name="T61" fmla="*/ 21 h 1447"/>
                <a:gd name="T62" fmla="*/ 9 w 1391"/>
                <a:gd name="T63" fmla="*/ 20 h 1447"/>
                <a:gd name="T64" fmla="*/ 8 w 1391"/>
                <a:gd name="T65" fmla="*/ 19 h 1447"/>
                <a:gd name="T66" fmla="*/ 6 w 1391"/>
                <a:gd name="T67" fmla="*/ 18 h 1447"/>
                <a:gd name="T68" fmla="*/ 5 w 1391"/>
                <a:gd name="T69" fmla="*/ 16 h 1447"/>
                <a:gd name="T70" fmla="*/ 4 w 1391"/>
                <a:gd name="T71" fmla="*/ 15 h 1447"/>
                <a:gd name="T72" fmla="*/ 3 w 1391"/>
                <a:gd name="T73" fmla="*/ 13 h 1447"/>
                <a:gd name="T74" fmla="*/ 2 w 1391"/>
                <a:gd name="T75" fmla="*/ 12 h 1447"/>
                <a:gd name="T76" fmla="*/ 2 w 1391"/>
                <a:gd name="T77" fmla="*/ 10 h 1447"/>
                <a:gd name="T78" fmla="*/ 1 w 1391"/>
                <a:gd name="T79" fmla="*/ 8 h 1447"/>
                <a:gd name="T80" fmla="*/ 1 w 1391"/>
                <a:gd name="T81" fmla="*/ 6 h 1447"/>
                <a:gd name="T82" fmla="*/ 0 w 1391"/>
                <a:gd name="T83" fmla="*/ 5 h 1447"/>
                <a:gd name="T84" fmla="*/ 0 w 1391"/>
                <a:gd name="T85" fmla="*/ 3 h 1447"/>
                <a:gd name="T86" fmla="*/ 0 w 1391"/>
                <a:gd name="T87" fmla="*/ 0 h 1447"/>
                <a:gd name="T88" fmla="*/ 10 w 1391"/>
                <a:gd name="T89" fmla="*/ 0 h 1447"/>
                <a:gd name="T90" fmla="*/ 21 w 1391"/>
                <a:gd name="T91" fmla="*/ 0 h 1447"/>
                <a:gd name="T92" fmla="*/ 21 w 1391"/>
                <a:gd name="T93" fmla="*/ 3 h 1447"/>
                <a:gd name="T94" fmla="*/ 20 w 1391"/>
                <a:gd name="T95" fmla="*/ 5 h 1447"/>
                <a:gd name="T96" fmla="*/ 20 w 1391"/>
                <a:gd name="T97" fmla="*/ 6 h 1447"/>
                <a:gd name="T98" fmla="*/ 20 w 1391"/>
                <a:gd name="T99" fmla="*/ 8 h 1447"/>
                <a:gd name="T100" fmla="*/ 19 w 1391"/>
                <a:gd name="T101" fmla="*/ 10 h 1447"/>
                <a:gd name="T102" fmla="*/ 19 w 1391"/>
                <a:gd name="T103" fmla="*/ 12 h 1447"/>
                <a:gd name="T104" fmla="*/ 18 w 1391"/>
                <a:gd name="T105" fmla="*/ 13 h 1447"/>
                <a:gd name="T106" fmla="*/ 17 w 1391"/>
                <a:gd name="T107" fmla="*/ 15 h 1447"/>
                <a:gd name="T108" fmla="*/ 16 w 1391"/>
                <a:gd name="T109" fmla="*/ 16 h 1447"/>
                <a:gd name="T110" fmla="*/ 15 w 1391"/>
                <a:gd name="T111" fmla="*/ 18 h 1447"/>
                <a:gd name="T112" fmla="*/ 13 w 1391"/>
                <a:gd name="T113" fmla="*/ 19 h 1447"/>
                <a:gd name="T114" fmla="*/ 12 w 1391"/>
                <a:gd name="T115" fmla="*/ 20 h 1447"/>
                <a:gd name="T116" fmla="*/ 11 w 1391"/>
                <a:gd name="T117" fmla="*/ 21 h 1447"/>
                <a:gd name="T118" fmla="*/ 11 w 1391"/>
                <a:gd name="T119" fmla="*/ 21 h 1447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w 1391"/>
                <a:gd name="T181" fmla="*/ 0 h 1447"/>
                <a:gd name="T182" fmla="*/ 1391 w 1391"/>
                <a:gd name="T183" fmla="*/ 1447 h 1447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T180" t="T181" r="T182" b="T183"/>
              <a:pathLst>
                <a:path w="1391" h="1447">
                  <a:moveTo>
                    <a:pt x="709" y="1395"/>
                  </a:moveTo>
                  <a:lnTo>
                    <a:pt x="709" y="1447"/>
                  </a:lnTo>
                  <a:lnTo>
                    <a:pt x="812" y="1377"/>
                  </a:lnTo>
                  <a:lnTo>
                    <a:pt x="908" y="1297"/>
                  </a:lnTo>
                  <a:lnTo>
                    <a:pt x="996" y="1209"/>
                  </a:lnTo>
                  <a:lnTo>
                    <a:pt x="1074" y="1115"/>
                  </a:lnTo>
                  <a:lnTo>
                    <a:pt x="1146" y="1013"/>
                  </a:lnTo>
                  <a:lnTo>
                    <a:pt x="1210" y="905"/>
                  </a:lnTo>
                  <a:lnTo>
                    <a:pt x="1263" y="794"/>
                  </a:lnTo>
                  <a:lnTo>
                    <a:pt x="1309" y="676"/>
                  </a:lnTo>
                  <a:lnTo>
                    <a:pt x="1345" y="556"/>
                  </a:lnTo>
                  <a:lnTo>
                    <a:pt x="1371" y="431"/>
                  </a:lnTo>
                  <a:lnTo>
                    <a:pt x="1386" y="305"/>
                  </a:lnTo>
                  <a:lnTo>
                    <a:pt x="1391" y="176"/>
                  </a:lnTo>
                  <a:lnTo>
                    <a:pt x="1391" y="0"/>
                  </a:lnTo>
                  <a:lnTo>
                    <a:pt x="711" y="0"/>
                  </a:lnTo>
                  <a:lnTo>
                    <a:pt x="0" y="0"/>
                  </a:lnTo>
                  <a:lnTo>
                    <a:pt x="0" y="176"/>
                  </a:lnTo>
                  <a:lnTo>
                    <a:pt x="7" y="305"/>
                  </a:lnTo>
                  <a:lnTo>
                    <a:pt x="25" y="431"/>
                  </a:lnTo>
                  <a:lnTo>
                    <a:pt x="52" y="555"/>
                  </a:lnTo>
                  <a:lnTo>
                    <a:pt x="90" y="676"/>
                  </a:lnTo>
                  <a:lnTo>
                    <a:pt x="139" y="792"/>
                  </a:lnTo>
                  <a:lnTo>
                    <a:pt x="196" y="905"/>
                  </a:lnTo>
                  <a:lnTo>
                    <a:pt x="264" y="1013"/>
                  </a:lnTo>
                  <a:lnTo>
                    <a:pt x="338" y="1115"/>
                  </a:lnTo>
                  <a:lnTo>
                    <a:pt x="421" y="1209"/>
                  </a:lnTo>
                  <a:lnTo>
                    <a:pt x="510" y="1297"/>
                  </a:lnTo>
                  <a:lnTo>
                    <a:pt x="607" y="1377"/>
                  </a:lnTo>
                  <a:lnTo>
                    <a:pt x="709" y="1447"/>
                  </a:lnTo>
                  <a:lnTo>
                    <a:pt x="709" y="1395"/>
                  </a:lnTo>
                  <a:lnTo>
                    <a:pt x="616" y="1327"/>
                  </a:lnTo>
                  <a:lnTo>
                    <a:pt x="526" y="1251"/>
                  </a:lnTo>
                  <a:lnTo>
                    <a:pt x="443" y="1168"/>
                  </a:lnTo>
                  <a:lnTo>
                    <a:pt x="367" y="1077"/>
                  </a:lnTo>
                  <a:lnTo>
                    <a:pt x="297" y="983"/>
                  </a:lnTo>
                  <a:lnTo>
                    <a:pt x="234" y="883"/>
                  </a:lnTo>
                  <a:lnTo>
                    <a:pt x="179" y="778"/>
                  </a:lnTo>
                  <a:lnTo>
                    <a:pt x="133" y="669"/>
                  </a:lnTo>
                  <a:lnTo>
                    <a:pt x="98" y="559"/>
                  </a:lnTo>
                  <a:lnTo>
                    <a:pt x="69" y="444"/>
                  </a:lnTo>
                  <a:lnTo>
                    <a:pt x="52" y="328"/>
                  </a:lnTo>
                  <a:lnTo>
                    <a:pt x="45" y="209"/>
                  </a:lnTo>
                  <a:lnTo>
                    <a:pt x="45" y="40"/>
                  </a:lnTo>
                  <a:lnTo>
                    <a:pt x="688" y="40"/>
                  </a:lnTo>
                  <a:lnTo>
                    <a:pt x="1348" y="40"/>
                  </a:lnTo>
                  <a:lnTo>
                    <a:pt x="1348" y="206"/>
                  </a:lnTo>
                  <a:lnTo>
                    <a:pt x="1342" y="325"/>
                  </a:lnTo>
                  <a:lnTo>
                    <a:pt x="1326" y="441"/>
                  </a:lnTo>
                  <a:lnTo>
                    <a:pt x="1302" y="556"/>
                  </a:lnTo>
                  <a:lnTo>
                    <a:pt x="1268" y="668"/>
                  </a:lnTo>
                  <a:lnTo>
                    <a:pt x="1225" y="777"/>
                  </a:lnTo>
                  <a:lnTo>
                    <a:pt x="1173" y="883"/>
                  </a:lnTo>
                  <a:lnTo>
                    <a:pt x="1114" y="983"/>
                  </a:lnTo>
                  <a:lnTo>
                    <a:pt x="1047" y="1079"/>
                  </a:lnTo>
                  <a:lnTo>
                    <a:pt x="974" y="1168"/>
                  </a:lnTo>
                  <a:lnTo>
                    <a:pt x="892" y="1251"/>
                  </a:lnTo>
                  <a:lnTo>
                    <a:pt x="804" y="1328"/>
                  </a:lnTo>
                  <a:lnTo>
                    <a:pt x="709" y="139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7417" name="Freeform 60"/>
            <p:cNvSpPr>
              <a:spLocks/>
            </p:cNvSpPr>
            <p:nvPr/>
          </p:nvSpPr>
          <p:spPr bwMode="auto">
            <a:xfrm>
              <a:off x="793" y="1625"/>
              <a:ext cx="695" cy="723"/>
            </a:xfrm>
            <a:custGeom>
              <a:avLst/>
              <a:gdLst>
                <a:gd name="T0" fmla="*/ 11 w 1391"/>
                <a:gd name="T1" fmla="*/ 21 h 1447"/>
                <a:gd name="T2" fmla="*/ 11 w 1391"/>
                <a:gd name="T3" fmla="*/ 22 h 1447"/>
                <a:gd name="T4" fmla="*/ 12 w 1391"/>
                <a:gd name="T5" fmla="*/ 21 h 1447"/>
                <a:gd name="T6" fmla="*/ 14 w 1391"/>
                <a:gd name="T7" fmla="*/ 20 h 1447"/>
                <a:gd name="T8" fmla="*/ 15 w 1391"/>
                <a:gd name="T9" fmla="*/ 18 h 1447"/>
                <a:gd name="T10" fmla="*/ 16 w 1391"/>
                <a:gd name="T11" fmla="*/ 17 h 1447"/>
                <a:gd name="T12" fmla="*/ 17 w 1391"/>
                <a:gd name="T13" fmla="*/ 15 h 1447"/>
                <a:gd name="T14" fmla="*/ 18 w 1391"/>
                <a:gd name="T15" fmla="*/ 14 h 1447"/>
                <a:gd name="T16" fmla="*/ 19 w 1391"/>
                <a:gd name="T17" fmla="*/ 12 h 1447"/>
                <a:gd name="T18" fmla="*/ 20 w 1391"/>
                <a:gd name="T19" fmla="*/ 10 h 1447"/>
                <a:gd name="T20" fmla="*/ 21 w 1391"/>
                <a:gd name="T21" fmla="*/ 8 h 1447"/>
                <a:gd name="T22" fmla="*/ 21 w 1391"/>
                <a:gd name="T23" fmla="*/ 6 h 1447"/>
                <a:gd name="T24" fmla="*/ 21 w 1391"/>
                <a:gd name="T25" fmla="*/ 4 h 1447"/>
                <a:gd name="T26" fmla="*/ 21 w 1391"/>
                <a:gd name="T27" fmla="*/ 2 h 1447"/>
                <a:gd name="T28" fmla="*/ 21 w 1391"/>
                <a:gd name="T29" fmla="*/ 0 h 1447"/>
                <a:gd name="T30" fmla="*/ 11 w 1391"/>
                <a:gd name="T31" fmla="*/ 0 h 1447"/>
                <a:gd name="T32" fmla="*/ 0 w 1391"/>
                <a:gd name="T33" fmla="*/ 0 h 1447"/>
                <a:gd name="T34" fmla="*/ 0 w 1391"/>
                <a:gd name="T35" fmla="*/ 2 h 1447"/>
                <a:gd name="T36" fmla="*/ 0 w 1391"/>
                <a:gd name="T37" fmla="*/ 4 h 1447"/>
                <a:gd name="T38" fmla="*/ 0 w 1391"/>
                <a:gd name="T39" fmla="*/ 6 h 1447"/>
                <a:gd name="T40" fmla="*/ 0 w 1391"/>
                <a:gd name="T41" fmla="*/ 8 h 1447"/>
                <a:gd name="T42" fmla="*/ 1 w 1391"/>
                <a:gd name="T43" fmla="*/ 10 h 1447"/>
                <a:gd name="T44" fmla="*/ 2 w 1391"/>
                <a:gd name="T45" fmla="*/ 12 h 1447"/>
                <a:gd name="T46" fmla="*/ 3 w 1391"/>
                <a:gd name="T47" fmla="*/ 14 h 1447"/>
                <a:gd name="T48" fmla="*/ 4 w 1391"/>
                <a:gd name="T49" fmla="*/ 15 h 1447"/>
                <a:gd name="T50" fmla="*/ 5 w 1391"/>
                <a:gd name="T51" fmla="*/ 17 h 1447"/>
                <a:gd name="T52" fmla="*/ 6 w 1391"/>
                <a:gd name="T53" fmla="*/ 18 h 1447"/>
                <a:gd name="T54" fmla="*/ 7 w 1391"/>
                <a:gd name="T55" fmla="*/ 20 h 1447"/>
                <a:gd name="T56" fmla="*/ 9 w 1391"/>
                <a:gd name="T57" fmla="*/ 21 h 1447"/>
                <a:gd name="T58" fmla="*/ 11 w 1391"/>
                <a:gd name="T59" fmla="*/ 22 h 1447"/>
                <a:gd name="T60" fmla="*/ 11 w 1391"/>
                <a:gd name="T61" fmla="*/ 21 h 1447"/>
                <a:gd name="T62" fmla="*/ 9 w 1391"/>
                <a:gd name="T63" fmla="*/ 20 h 1447"/>
                <a:gd name="T64" fmla="*/ 8 w 1391"/>
                <a:gd name="T65" fmla="*/ 19 h 1447"/>
                <a:gd name="T66" fmla="*/ 6 w 1391"/>
                <a:gd name="T67" fmla="*/ 18 h 1447"/>
                <a:gd name="T68" fmla="*/ 5 w 1391"/>
                <a:gd name="T69" fmla="*/ 16 h 1447"/>
                <a:gd name="T70" fmla="*/ 4 w 1391"/>
                <a:gd name="T71" fmla="*/ 15 h 1447"/>
                <a:gd name="T72" fmla="*/ 3 w 1391"/>
                <a:gd name="T73" fmla="*/ 13 h 1447"/>
                <a:gd name="T74" fmla="*/ 2 w 1391"/>
                <a:gd name="T75" fmla="*/ 12 h 1447"/>
                <a:gd name="T76" fmla="*/ 2 w 1391"/>
                <a:gd name="T77" fmla="*/ 10 h 1447"/>
                <a:gd name="T78" fmla="*/ 1 w 1391"/>
                <a:gd name="T79" fmla="*/ 8 h 1447"/>
                <a:gd name="T80" fmla="*/ 1 w 1391"/>
                <a:gd name="T81" fmla="*/ 6 h 1447"/>
                <a:gd name="T82" fmla="*/ 0 w 1391"/>
                <a:gd name="T83" fmla="*/ 5 h 1447"/>
                <a:gd name="T84" fmla="*/ 0 w 1391"/>
                <a:gd name="T85" fmla="*/ 3 h 1447"/>
                <a:gd name="T86" fmla="*/ 0 w 1391"/>
                <a:gd name="T87" fmla="*/ 0 h 1447"/>
                <a:gd name="T88" fmla="*/ 10 w 1391"/>
                <a:gd name="T89" fmla="*/ 0 h 1447"/>
                <a:gd name="T90" fmla="*/ 21 w 1391"/>
                <a:gd name="T91" fmla="*/ 0 h 1447"/>
                <a:gd name="T92" fmla="*/ 21 w 1391"/>
                <a:gd name="T93" fmla="*/ 3 h 1447"/>
                <a:gd name="T94" fmla="*/ 20 w 1391"/>
                <a:gd name="T95" fmla="*/ 5 h 1447"/>
                <a:gd name="T96" fmla="*/ 20 w 1391"/>
                <a:gd name="T97" fmla="*/ 6 h 1447"/>
                <a:gd name="T98" fmla="*/ 20 w 1391"/>
                <a:gd name="T99" fmla="*/ 8 h 1447"/>
                <a:gd name="T100" fmla="*/ 19 w 1391"/>
                <a:gd name="T101" fmla="*/ 10 h 1447"/>
                <a:gd name="T102" fmla="*/ 19 w 1391"/>
                <a:gd name="T103" fmla="*/ 12 h 1447"/>
                <a:gd name="T104" fmla="*/ 18 w 1391"/>
                <a:gd name="T105" fmla="*/ 13 h 1447"/>
                <a:gd name="T106" fmla="*/ 17 w 1391"/>
                <a:gd name="T107" fmla="*/ 15 h 1447"/>
                <a:gd name="T108" fmla="*/ 16 w 1391"/>
                <a:gd name="T109" fmla="*/ 16 h 1447"/>
                <a:gd name="T110" fmla="*/ 15 w 1391"/>
                <a:gd name="T111" fmla="*/ 18 h 1447"/>
                <a:gd name="T112" fmla="*/ 13 w 1391"/>
                <a:gd name="T113" fmla="*/ 19 h 1447"/>
                <a:gd name="T114" fmla="*/ 12 w 1391"/>
                <a:gd name="T115" fmla="*/ 20 h 1447"/>
                <a:gd name="T116" fmla="*/ 11 w 1391"/>
                <a:gd name="T117" fmla="*/ 21 h 1447"/>
                <a:gd name="T118" fmla="*/ 11 w 1391"/>
                <a:gd name="T119" fmla="*/ 21 h 1447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w 1391"/>
                <a:gd name="T181" fmla="*/ 0 h 1447"/>
                <a:gd name="T182" fmla="*/ 1391 w 1391"/>
                <a:gd name="T183" fmla="*/ 1447 h 1447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T180" t="T181" r="T182" b="T183"/>
              <a:pathLst>
                <a:path w="1391" h="1447">
                  <a:moveTo>
                    <a:pt x="709" y="1395"/>
                  </a:moveTo>
                  <a:lnTo>
                    <a:pt x="709" y="1447"/>
                  </a:lnTo>
                  <a:lnTo>
                    <a:pt x="812" y="1377"/>
                  </a:lnTo>
                  <a:lnTo>
                    <a:pt x="908" y="1297"/>
                  </a:lnTo>
                  <a:lnTo>
                    <a:pt x="996" y="1209"/>
                  </a:lnTo>
                  <a:lnTo>
                    <a:pt x="1074" y="1115"/>
                  </a:lnTo>
                  <a:lnTo>
                    <a:pt x="1146" y="1013"/>
                  </a:lnTo>
                  <a:lnTo>
                    <a:pt x="1210" y="905"/>
                  </a:lnTo>
                  <a:lnTo>
                    <a:pt x="1263" y="794"/>
                  </a:lnTo>
                  <a:lnTo>
                    <a:pt x="1309" y="676"/>
                  </a:lnTo>
                  <a:lnTo>
                    <a:pt x="1345" y="556"/>
                  </a:lnTo>
                  <a:lnTo>
                    <a:pt x="1371" y="431"/>
                  </a:lnTo>
                  <a:lnTo>
                    <a:pt x="1386" y="305"/>
                  </a:lnTo>
                  <a:lnTo>
                    <a:pt x="1391" y="176"/>
                  </a:lnTo>
                  <a:lnTo>
                    <a:pt x="1391" y="0"/>
                  </a:lnTo>
                  <a:lnTo>
                    <a:pt x="711" y="0"/>
                  </a:lnTo>
                  <a:lnTo>
                    <a:pt x="0" y="0"/>
                  </a:lnTo>
                  <a:lnTo>
                    <a:pt x="0" y="176"/>
                  </a:lnTo>
                  <a:lnTo>
                    <a:pt x="7" y="305"/>
                  </a:lnTo>
                  <a:lnTo>
                    <a:pt x="25" y="431"/>
                  </a:lnTo>
                  <a:lnTo>
                    <a:pt x="52" y="555"/>
                  </a:lnTo>
                  <a:lnTo>
                    <a:pt x="90" y="676"/>
                  </a:lnTo>
                  <a:lnTo>
                    <a:pt x="139" y="792"/>
                  </a:lnTo>
                  <a:lnTo>
                    <a:pt x="196" y="905"/>
                  </a:lnTo>
                  <a:lnTo>
                    <a:pt x="264" y="1013"/>
                  </a:lnTo>
                  <a:lnTo>
                    <a:pt x="338" y="1115"/>
                  </a:lnTo>
                  <a:lnTo>
                    <a:pt x="421" y="1209"/>
                  </a:lnTo>
                  <a:lnTo>
                    <a:pt x="510" y="1297"/>
                  </a:lnTo>
                  <a:lnTo>
                    <a:pt x="607" y="1377"/>
                  </a:lnTo>
                  <a:lnTo>
                    <a:pt x="709" y="1447"/>
                  </a:lnTo>
                  <a:lnTo>
                    <a:pt x="709" y="1395"/>
                  </a:lnTo>
                  <a:lnTo>
                    <a:pt x="616" y="1327"/>
                  </a:lnTo>
                  <a:lnTo>
                    <a:pt x="526" y="1251"/>
                  </a:lnTo>
                  <a:lnTo>
                    <a:pt x="443" y="1168"/>
                  </a:lnTo>
                  <a:lnTo>
                    <a:pt x="367" y="1077"/>
                  </a:lnTo>
                  <a:lnTo>
                    <a:pt x="297" y="983"/>
                  </a:lnTo>
                  <a:lnTo>
                    <a:pt x="234" y="883"/>
                  </a:lnTo>
                  <a:lnTo>
                    <a:pt x="179" y="778"/>
                  </a:lnTo>
                  <a:lnTo>
                    <a:pt x="133" y="669"/>
                  </a:lnTo>
                  <a:lnTo>
                    <a:pt x="98" y="559"/>
                  </a:lnTo>
                  <a:lnTo>
                    <a:pt x="69" y="444"/>
                  </a:lnTo>
                  <a:lnTo>
                    <a:pt x="52" y="328"/>
                  </a:lnTo>
                  <a:lnTo>
                    <a:pt x="45" y="209"/>
                  </a:lnTo>
                  <a:lnTo>
                    <a:pt x="45" y="40"/>
                  </a:lnTo>
                  <a:lnTo>
                    <a:pt x="688" y="40"/>
                  </a:lnTo>
                  <a:lnTo>
                    <a:pt x="1348" y="40"/>
                  </a:lnTo>
                  <a:lnTo>
                    <a:pt x="1348" y="206"/>
                  </a:lnTo>
                  <a:lnTo>
                    <a:pt x="1342" y="325"/>
                  </a:lnTo>
                  <a:lnTo>
                    <a:pt x="1326" y="441"/>
                  </a:lnTo>
                  <a:lnTo>
                    <a:pt x="1302" y="556"/>
                  </a:lnTo>
                  <a:lnTo>
                    <a:pt x="1268" y="668"/>
                  </a:lnTo>
                  <a:lnTo>
                    <a:pt x="1225" y="777"/>
                  </a:lnTo>
                  <a:lnTo>
                    <a:pt x="1173" y="883"/>
                  </a:lnTo>
                  <a:lnTo>
                    <a:pt x="1114" y="983"/>
                  </a:lnTo>
                  <a:lnTo>
                    <a:pt x="1047" y="1079"/>
                  </a:lnTo>
                  <a:lnTo>
                    <a:pt x="974" y="1168"/>
                  </a:lnTo>
                  <a:lnTo>
                    <a:pt x="892" y="1251"/>
                  </a:lnTo>
                  <a:lnTo>
                    <a:pt x="804" y="1328"/>
                  </a:lnTo>
                  <a:lnTo>
                    <a:pt x="709" y="1395"/>
                  </a:lnTo>
                </a:path>
              </a:pathLst>
            </a:custGeom>
            <a:noFill/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7418" name="Freeform 61"/>
            <p:cNvSpPr>
              <a:spLocks/>
            </p:cNvSpPr>
            <p:nvPr/>
          </p:nvSpPr>
          <p:spPr bwMode="auto">
            <a:xfrm>
              <a:off x="875" y="1699"/>
              <a:ext cx="272" cy="560"/>
            </a:xfrm>
            <a:custGeom>
              <a:avLst/>
              <a:gdLst>
                <a:gd name="T0" fmla="*/ 3 w 545"/>
                <a:gd name="T1" fmla="*/ 11 h 1120"/>
                <a:gd name="T2" fmla="*/ 3 w 545"/>
                <a:gd name="T3" fmla="*/ 12 h 1120"/>
                <a:gd name="T4" fmla="*/ 4 w 545"/>
                <a:gd name="T5" fmla="*/ 13 h 1120"/>
                <a:gd name="T6" fmla="*/ 5 w 545"/>
                <a:gd name="T7" fmla="*/ 15 h 1120"/>
                <a:gd name="T8" fmla="*/ 6 w 545"/>
                <a:gd name="T9" fmla="*/ 17 h 1120"/>
                <a:gd name="T10" fmla="*/ 7 w 545"/>
                <a:gd name="T11" fmla="*/ 18 h 1120"/>
                <a:gd name="T12" fmla="*/ 8 w 545"/>
                <a:gd name="T13" fmla="*/ 9 h 1120"/>
                <a:gd name="T14" fmla="*/ 6 w 545"/>
                <a:gd name="T15" fmla="*/ 13 h 1120"/>
                <a:gd name="T16" fmla="*/ 5 w 545"/>
                <a:gd name="T17" fmla="*/ 12 h 1120"/>
                <a:gd name="T18" fmla="*/ 4 w 545"/>
                <a:gd name="T19" fmla="*/ 10 h 1120"/>
                <a:gd name="T20" fmla="*/ 3 w 545"/>
                <a:gd name="T21" fmla="*/ 9 h 1120"/>
                <a:gd name="T22" fmla="*/ 2 w 545"/>
                <a:gd name="T23" fmla="*/ 7 h 1120"/>
                <a:gd name="T24" fmla="*/ 2 w 545"/>
                <a:gd name="T25" fmla="*/ 5 h 1120"/>
                <a:gd name="T26" fmla="*/ 1 w 545"/>
                <a:gd name="T27" fmla="*/ 3 h 1120"/>
                <a:gd name="T28" fmla="*/ 1 w 545"/>
                <a:gd name="T29" fmla="*/ 3 h 1120"/>
                <a:gd name="T30" fmla="*/ 1 w 545"/>
                <a:gd name="T31" fmla="*/ 3 h 1120"/>
                <a:gd name="T32" fmla="*/ 1 w 545"/>
                <a:gd name="T33" fmla="*/ 3 h 1120"/>
                <a:gd name="T34" fmla="*/ 1 w 545"/>
                <a:gd name="T35" fmla="*/ 2 h 1120"/>
                <a:gd name="T36" fmla="*/ 1 w 545"/>
                <a:gd name="T37" fmla="*/ 2 h 1120"/>
                <a:gd name="T38" fmla="*/ 1 w 545"/>
                <a:gd name="T39" fmla="*/ 2 h 1120"/>
                <a:gd name="T40" fmla="*/ 1 w 545"/>
                <a:gd name="T41" fmla="*/ 2 h 1120"/>
                <a:gd name="T42" fmla="*/ 1 w 545"/>
                <a:gd name="T43" fmla="*/ 2 h 1120"/>
                <a:gd name="T44" fmla="*/ 1 w 545"/>
                <a:gd name="T45" fmla="*/ 2 h 1120"/>
                <a:gd name="T46" fmla="*/ 1 w 545"/>
                <a:gd name="T47" fmla="*/ 1 h 1120"/>
                <a:gd name="T48" fmla="*/ 1 w 545"/>
                <a:gd name="T49" fmla="*/ 1 h 1120"/>
                <a:gd name="T50" fmla="*/ 1 w 545"/>
                <a:gd name="T51" fmla="*/ 1 h 1120"/>
                <a:gd name="T52" fmla="*/ 8 w 545"/>
                <a:gd name="T53" fmla="*/ 0 h 1120"/>
                <a:gd name="T54" fmla="*/ 0 w 545"/>
                <a:gd name="T55" fmla="*/ 2 h 1120"/>
                <a:gd name="T56" fmla="*/ 0 w 545"/>
                <a:gd name="T57" fmla="*/ 3 h 1120"/>
                <a:gd name="T58" fmla="*/ 0 w 545"/>
                <a:gd name="T59" fmla="*/ 5 h 1120"/>
                <a:gd name="T60" fmla="*/ 0 w 545"/>
                <a:gd name="T61" fmla="*/ 6 h 1120"/>
                <a:gd name="T62" fmla="*/ 1 w 545"/>
                <a:gd name="T63" fmla="*/ 9 h 1120"/>
                <a:gd name="T64" fmla="*/ 2 w 545"/>
                <a:gd name="T65" fmla="*/ 9 h 1120"/>
                <a:gd name="T66" fmla="*/ 2 w 545"/>
                <a:gd name="T67" fmla="*/ 10 h 1120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545"/>
                <a:gd name="T103" fmla="*/ 0 h 1120"/>
                <a:gd name="T104" fmla="*/ 545 w 545"/>
                <a:gd name="T105" fmla="*/ 1120 h 1120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545" h="1120">
                  <a:moveTo>
                    <a:pt x="175" y="699"/>
                  </a:moveTo>
                  <a:lnTo>
                    <a:pt x="200" y="741"/>
                  </a:lnTo>
                  <a:lnTo>
                    <a:pt x="225" y="781"/>
                  </a:lnTo>
                  <a:lnTo>
                    <a:pt x="251" y="819"/>
                  </a:lnTo>
                  <a:lnTo>
                    <a:pt x="280" y="858"/>
                  </a:lnTo>
                  <a:lnTo>
                    <a:pt x="308" y="895"/>
                  </a:lnTo>
                  <a:lnTo>
                    <a:pt x="338" y="931"/>
                  </a:lnTo>
                  <a:lnTo>
                    <a:pt x="370" y="966"/>
                  </a:lnTo>
                  <a:lnTo>
                    <a:pt x="401" y="999"/>
                  </a:lnTo>
                  <a:lnTo>
                    <a:pt x="436" y="1032"/>
                  </a:lnTo>
                  <a:lnTo>
                    <a:pt x="470" y="1063"/>
                  </a:lnTo>
                  <a:lnTo>
                    <a:pt x="507" y="1093"/>
                  </a:lnTo>
                  <a:lnTo>
                    <a:pt x="545" y="1120"/>
                  </a:lnTo>
                  <a:lnTo>
                    <a:pt x="545" y="562"/>
                  </a:lnTo>
                  <a:lnTo>
                    <a:pt x="427" y="562"/>
                  </a:lnTo>
                  <a:lnTo>
                    <a:pt x="427" y="862"/>
                  </a:lnTo>
                  <a:lnTo>
                    <a:pt x="390" y="819"/>
                  </a:lnTo>
                  <a:lnTo>
                    <a:pt x="353" y="774"/>
                  </a:lnTo>
                  <a:lnTo>
                    <a:pt x="318" y="725"/>
                  </a:lnTo>
                  <a:lnTo>
                    <a:pt x="285" y="675"/>
                  </a:lnTo>
                  <a:lnTo>
                    <a:pt x="255" y="623"/>
                  </a:lnTo>
                  <a:lnTo>
                    <a:pt x="228" y="570"/>
                  </a:lnTo>
                  <a:lnTo>
                    <a:pt x="202" y="516"/>
                  </a:lnTo>
                  <a:lnTo>
                    <a:pt x="179" y="461"/>
                  </a:lnTo>
                  <a:lnTo>
                    <a:pt x="161" y="404"/>
                  </a:lnTo>
                  <a:lnTo>
                    <a:pt x="145" y="347"/>
                  </a:lnTo>
                  <a:lnTo>
                    <a:pt x="132" y="288"/>
                  </a:lnTo>
                  <a:lnTo>
                    <a:pt x="122" y="229"/>
                  </a:lnTo>
                  <a:lnTo>
                    <a:pt x="122" y="226"/>
                  </a:lnTo>
                  <a:lnTo>
                    <a:pt x="122" y="221"/>
                  </a:lnTo>
                  <a:lnTo>
                    <a:pt x="121" y="215"/>
                  </a:lnTo>
                  <a:lnTo>
                    <a:pt x="121" y="208"/>
                  </a:lnTo>
                  <a:lnTo>
                    <a:pt x="121" y="201"/>
                  </a:lnTo>
                  <a:lnTo>
                    <a:pt x="119" y="194"/>
                  </a:lnTo>
                  <a:lnTo>
                    <a:pt x="119" y="185"/>
                  </a:lnTo>
                  <a:lnTo>
                    <a:pt x="118" y="179"/>
                  </a:lnTo>
                  <a:lnTo>
                    <a:pt x="118" y="172"/>
                  </a:lnTo>
                  <a:lnTo>
                    <a:pt x="118" y="166"/>
                  </a:lnTo>
                  <a:lnTo>
                    <a:pt x="118" y="161"/>
                  </a:lnTo>
                  <a:lnTo>
                    <a:pt x="116" y="156"/>
                  </a:lnTo>
                  <a:lnTo>
                    <a:pt x="116" y="151"/>
                  </a:lnTo>
                  <a:lnTo>
                    <a:pt x="116" y="145"/>
                  </a:lnTo>
                  <a:lnTo>
                    <a:pt x="116" y="140"/>
                  </a:lnTo>
                  <a:lnTo>
                    <a:pt x="116" y="136"/>
                  </a:lnTo>
                  <a:lnTo>
                    <a:pt x="116" y="133"/>
                  </a:lnTo>
                  <a:lnTo>
                    <a:pt x="116" y="130"/>
                  </a:lnTo>
                  <a:lnTo>
                    <a:pt x="116" y="128"/>
                  </a:lnTo>
                  <a:lnTo>
                    <a:pt x="116" y="125"/>
                  </a:lnTo>
                  <a:lnTo>
                    <a:pt x="116" y="122"/>
                  </a:lnTo>
                  <a:lnTo>
                    <a:pt x="116" y="118"/>
                  </a:lnTo>
                  <a:lnTo>
                    <a:pt x="116" y="113"/>
                  </a:lnTo>
                  <a:lnTo>
                    <a:pt x="115" y="106"/>
                  </a:lnTo>
                  <a:lnTo>
                    <a:pt x="545" y="106"/>
                  </a:lnTo>
                  <a:lnTo>
                    <a:pt x="545" y="0"/>
                  </a:lnTo>
                  <a:lnTo>
                    <a:pt x="0" y="0"/>
                  </a:lnTo>
                  <a:lnTo>
                    <a:pt x="0" y="140"/>
                  </a:lnTo>
                  <a:lnTo>
                    <a:pt x="6" y="191"/>
                  </a:lnTo>
                  <a:lnTo>
                    <a:pt x="12" y="239"/>
                  </a:lnTo>
                  <a:lnTo>
                    <a:pt x="21" y="288"/>
                  </a:lnTo>
                  <a:lnTo>
                    <a:pt x="32" y="337"/>
                  </a:lnTo>
                  <a:lnTo>
                    <a:pt x="43" y="385"/>
                  </a:lnTo>
                  <a:lnTo>
                    <a:pt x="59" y="433"/>
                  </a:lnTo>
                  <a:lnTo>
                    <a:pt x="75" y="480"/>
                  </a:lnTo>
                  <a:lnTo>
                    <a:pt x="92" y="526"/>
                  </a:lnTo>
                  <a:lnTo>
                    <a:pt x="111" y="570"/>
                  </a:lnTo>
                  <a:lnTo>
                    <a:pt x="132" y="615"/>
                  </a:lnTo>
                  <a:lnTo>
                    <a:pt x="154" y="658"/>
                  </a:lnTo>
                  <a:lnTo>
                    <a:pt x="175" y="69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7419" name="Freeform 62"/>
            <p:cNvSpPr>
              <a:spLocks/>
            </p:cNvSpPr>
            <p:nvPr/>
          </p:nvSpPr>
          <p:spPr bwMode="auto">
            <a:xfrm>
              <a:off x="875" y="1699"/>
              <a:ext cx="272" cy="560"/>
            </a:xfrm>
            <a:custGeom>
              <a:avLst/>
              <a:gdLst>
                <a:gd name="T0" fmla="*/ 3 w 545"/>
                <a:gd name="T1" fmla="*/ 11 h 1120"/>
                <a:gd name="T2" fmla="*/ 3 w 545"/>
                <a:gd name="T3" fmla="*/ 12 h 1120"/>
                <a:gd name="T4" fmla="*/ 4 w 545"/>
                <a:gd name="T5" fmla="*/ 13 h 1120"/>
                <a:gd name="T6" fmla="*/ 5 w 545"/>
                <a:gd name="T7" fmla="*/ 15 h 1120"/>
                <a:gd name="T8" fmla="*/ 6 w 545"/>
                <a:gd name="T9" fmla="*/ 17 h 1120"/>
                <a:gd name="T10" fmla="*/ 7 w 545"/>
                <a:gd name="T11" fmla="*/ 18 h 1120"/>
                <a:gd name="T12" fmla="*/ 8 w 545"/>
                <a:gd name="T13" fmla="*/ 9 h 1120"/>
                <a:gd name="T14" fmla="*/ 6 w 545"/>
                <a:gd name="T15" fmla="*/ 13 h 1120"/>
                <a:gd name="T16" fmla="*/ 5 w 545"/>
                <a:gd name="T17" fmla="*/ 12 h 1120"/>
                <a:gd name="T18" fmla="*/ 4 w 545"/>
                <a:gd name="T19" fmla="*/ 10 h 1120"/>
                <a:gd name="T20" fmla="*/ 3 w 545"/>
                <a:gd name="T21" fmla="*/ 9 h 1120"/>
                <a:gd name="T22" fmla="*/ 2 w 545"/>
                <a:gd name="T23" fmla="*/ 7 h 1120"/>
                <a:gd name="T24" fmla="*/ 2 w 545"/>
                <a:gd name="T25" fmla="*/ 5 h 1120"/>
                <a:gd name="T26" fmla="*/ 1 w 545"/>
                <a:gd name="T27" fmla="*/ 3 h 1120"/>
                <a:gd name="T28" fmla="*/ 1 w 545"/>
                <a:gd name="T29" fmla="*/ 3 h 1120"/>
                <a:gd name="T30" fmla="*/ 1 w 545"/>
                <a:gd name="T31" fmla="*/ 3 h 1120"/>
                <a:gd name="T32" fmla="*/ 1 w 545"/>
                <a:gd name="T33" fmla="*/ 3 h 1120"/>
                <a:gd name="T34" fmla="*/ 1 w 545"/>
                <a:gd name="T35" fmla="*/ 2 h 1120"/>
                <a:gd name="T36" fmla="*/ 1 w 545"/>
                <a:gd name="T37" fmla="*/ 2 h 1120"/>
                <a:gd name="T38" fmla="*/ 1 w 545"/>
                <a:gd name="T39" fmla="*/ 2 h 1120"/>
                <a:gd name="T40" fmla="*/ 1 w 545"/>
                <a:gd name="T41" fmla="*/ 2 h 1120"/>
                <a:gd name="T42" fmla="*/ 1 w 545"/>
                <a:gd name="T43" fmla="*/ 2 h 1120"/>
                <a:gd name="T44" fmla="*/ 1 w 545"/>
                <a:gd name="T45" fmla="*/ 2 h 1120"/>
                <a:gd name="T46" fmla="*/ 1 w 545"/>
                <a:gd name="T47" fmla="*/ 1 h 1120"/>
                <a:gd name="T48" fmla="*/ 1 w 545"/>
                <a:gd name="T49" fmla="*/ 1 h 1120"/>
                <a:gd name="T50" fmla="*/ 1 w 545"/>
                <a:gd name="T51" fmla="*/ 1 h 1120"/>
                <a:gd name="T52" fmla="*/ 8 w 545"/>
                <a:gd name="T53" fmla="*/ 0 h 1120"/>
                <a:gd name="T54" fmla="*/ 0 w 545"/>
                <a:gd name="T55" fmla="*/ 2 h 1120"/>
                <a:gd name="T56" fmla="*/ 0 w 545"/>
                <a:gd name="T57" fmla="*/ 3 h 1120"/>
                <a:gd name="T58" fmla="*/ 0 w 545"/>
                <a:gd name="T59" fmla="*/ 5 h 1120"/>
                <a:gd name="T60" fmla="*/ 0 w 545"/>
                <a:gd name="T61" fmla="*/ 6 h 1120"/>
                <a:gd name="T62" fmla="*/ 1 w 545"/>
                <a:gd name="T63" fmla="*/ 9 h 1120"/>
                <a:gd name="T64" fmla="*/ 2 w 545"/>
                <a:gd name="T65" fmla="*/ 9 h 1120"/>
                <a:gd name="T66" fmla="*/ 2 w 545"/>
                <a:gd name="T67" fmla="*/ 10 h 1120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545"/>
                <a:gd name="T103" fmla="*/ 0 h 1120"/>
                <a:gd name="T104" fmla="*/ 545 w 545"/>
                <a:gd name="T105" fmla="*/ 1120 h 1120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545" h="1120">
                  <a:moveTo>
                    <a:pt x="175" y="699"/>
                  </a:moveTo>
                  <a:lnTo>
                    <a:pt x="200" y="741"/>
                  </a:lnTo>
                  <a:lnTo>
                    <a:pt x="225" y="781"/>
                  </a:lnTo>
                  <a:lnTo>
                    <a:pt x="251" y="819"/>
                  </a:lnTo>
                  <a:lnTo>
                    <a:pt x="280" y="858"/>
                  </a:lnTo>
                  <a:lnTo>
                    <a:pt x="308" y="895"/>
                  </a:lnTo>
                  <a:lnTo>
                    <a:pt x="338" y="931"/>
                  </a:lnTo>
                  <a:lnTo>
                    <a:pt x="370" y="966"/>
                  </a:lnTo>
                  <a:lnTo>
                    <a:pt x="401" y="999"/>
                  </a:lnTo>
                  <a:lnTo>
                    <a:pt x="436" y="1032"/>
                  </a:lnTo>
                  <a:lnTo>
                    <a:pt x="470" y="1063"/>
                  </a:lnTo>
                  <a:lnTo>
                    <a:pt x="507" y="1093"/>
                  </a:lnTo>
                  <a:lnTo>
                    <a:pt x="545" y="1120"/>
                  </a:lnTo>
                  <a:lnTo>
                    <a:pt x="545" y="562"/>
                  </a:lnTo>
                  <a:lnTo>
                    <a:pt x="427" y="562"/>
                  </a:lnTo>
                  <a:lnTo>
                    <a:pt x="427" y="862"/>
                  </a:lnTo>
                  <a:lnTo>
                    <a:pt x="390" y="819"/>
                  </a:lnTo>
                  <a:lnTo>
                    <a:pt x="353" y="774"/>
                  </a:lnTo>
                  <a:lnTo>
                    <a:pt x="318" y="725"/>
                  </a:lnTo>
                  <a:lnTo>
                    <a:pt x="285" y="675"/>
                  </a:lnTo>
                  <a:lnTo>
                    <a:pt x="255" y="623"/>
                  </a:lnTo>
                  <a:lnTo>
                    <a:pt x="228" y="570"/>
                  </a:lnTo>
                  <a:lnTo>
                    <a:pt x="202" y="516"/>
                  </a:lnTo>
                  <a:lnTo>
                    <a:pt x="179" y="461"/>
                  </a:lnTo>
                  <a:lnTo>
                    <a:pt x="161" y="404"/>
                  </a:lnTo>
                  <a:lnTo>
                    <a:pt x="145" y="347"/>
                  </a:lnTo>
                  <a:lnTo>
                    <a:pt x="132" y="288"/>
                  </a:lnTo>
                  <a:lnTo>
                    <a:pt x="122" y="229"/>
                  </a:lnTo>
                  <a:lnTo>
                    <a:pt x="122" y="226"/>
                  </a:lnTo>
                  <a:lnTo>
                    <a:pt x="122" y="221"/>
                  </a:lnTo>
                  <a:lnTo>
                    <a:pt x="121" y="215"/>
                  </a:lnTo>
                  <a:lnTo>
                    <a:pt x="121" y="208"/>
                  </a:lnTo>
                  <a:lnTo>
                    <a:pt x="121" y="201"/>
                  </a:lnTo>
                  <a:lnTo>
                    <a:pt x="119" y="194"/>
                  </a:lnTo>
                  <a:lnTo>
                    <a:pt x="119" y="185"/>
                  </a:lnTo>
                  <a:lnTo>
                    <a:pt x="118" y="179"/>
                  </a:lnTo>
                  <a:lnTo>
                    <a:pt x="118" y="172"/>
                  </a:lnTo>
                  <a:lnTo>
                    <a:pt x="118" y="166"/>
                  </a:lnTo>
                  <a:lnTo>
                    <a:pt x="118" y="161"/>
                  </a:lnTo>
                  <a:lnTo>
                    <a:pt x="116" y="156"/>
                  </a:lnTo>
                  <a:lnTo>
                    <a:pt x="116" y="151"/>
                  </a:lnTo>
                  <a:lnTo>
                    <a:pt x="116" y="145"/>
                  </a:lnTo>
                  <a:lnTo>
                    <a:pt x="116" y="140"/>
                  </a:lnTo>
                  <a:lnTo>
                    <a:pt x="116" y="136"/>
                  </a:lnTo>
                  <a:lnTo>
                    <a:pt x="116" y="133"/>
                  </a:lnTo>
                  <a:lnTo>
                    <a:pt x="116" y="130"/>
                  </a:lnTo>
                  <a:lnTo>
                    <a:pt x="116" y="128"/>
                  </a:lnTo>
                  <a:lnTo>
                    <a:pt x="116" y="125"/>
                  </a:lnTo>
                  <a:lnTo>
                    <a:pt x="116" y="122"/>
                  </a:lnTo>
                  <a:lnTo>
                    <a:pt x="116" y="118"/>
                  </a:lnTo>
                  <a:lnTo>
                    <a:pt x="116" y="113"/>
                  </a:lnTo>
                  <a:lnTo>
                    <a:pt x="115" y="106"/>
                  </a:lnTo>
                  <a:lnTo>
                    <a:pt x="545" y="106"/>
                  </a:lnTo>
                  <a:lnTo>
                    <a:pt x="545" y="0"/>
                  </a:lnTo>
                  <a:lnTo>
                    <a:pt x="0" y="0"/>
                  </a:lnTo>
                  <a:lnTo>
                    <a:pt x="0" y="140"/>
                  </a:lnTo>
                  <a:lnTo>
                    <a:pt x="6" y="191"/>
                  </a:lnTo>
                  <a:lnTo>
                    <a:pt x="12" y="239"/>
                  </a:lnTo>
                  <a:lnTo>
                    <a:pt x="21" y="288"/>
                  </a:lnTo>
                  <a:lnTo>
                    <a:pt x="32" y="337"/>
                  </a:lnTo>
                  <a:lnTo>
                    <a:pt x="43" y="385"/>
                  </a:lnTo>
                  <a:lnTo>
                    <a:pt x="59" y="433"/>
                  </a:lnTo>
                  <a:lnTo>
                    <a:pt x="75" y="480"/>
                  </a:lnTo>
                  <a:lnTo>
                    <a:pt x="92" y="526"/>
                  </a:lnTo>
                  <a:lnTo>
                    <a:pt x="111" y="570"/>
                  </a:lnTo>
                  <a:lnTo>
                    <a:pt x="132" y="615"/>
                  </a:lnTo>
                  <a:lnTo>
                    <a:pt x="154" y="658"/>
                  </a:lnTo>
                  <a:lnTo>
                    <a:pt x="175" y="699"/>
                  </a:lnTo>
                </a:path>
              </a:pathLst>
            </a:custGeom>
            <a:noFill/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7420" name="Freeform 63"/>
            <p:cNvSpPr>
              <a:spLocks/>
            </p:cNvSpPr>
            <p:nvPr/>
          </p:nvSpPr>
          <p:spPr bwMode="auto">
            <a:xfrm>
              <a:off x="1022" y="1778"/>
              <a:ext cx="125" cy="179"/>
            </a:xfrm>
            <a:custGeom>
              <a:avLst/>
              <a:gdLst>
                <a:gd name="T0" fmla="*/ 0 w 251"/>
                <a:gd name="T1" fmla="*/ 0 h 358"/>
                <a:gd name="T2" fmla="*/ 0 w 251"/>
                <a:gd name="T3" fmla="*/ 6 h 358"/>
                <a:gd name="T4" fmla="*/ 3 w 251"/>
                <a:gd name="T5" fmla="*/ 6 h 358"/>
                <a:gd name="T6" fmla="*/ 3 w 251"/>
                <a:gd name="T7" fmla="*/ 3 h 358"/>
                <a:gd name="T8" fmla="*/ 1 w 251"/>
                <a:gd name="T9" fmla="*/ 3 h 358"/>
                <a:gd name="T10" fmla="*/ 1 w 251"/>
                <a:gd name="T11" fmla="*/ 0 h 358"/>
                <a:gd name="T12" fmla="*/ 0 w 251"/>
                <a:gd name="T13" fmla="*/ 0 h 358"/>
                <a:gd name="T14" fmla="*/ 0 w 251"/>
                <a:gd name="T15" fmla="*/ 0 h 358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251"/>
                <a:gd name="T25" fmla="*/ 0 h 358"/>
                <a:gd name="T26" fmla="*/ 251 w 251"/>
                <a:gd name="T27" fmla="*/ 358 h 358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51" h="358">
                  <a:moveTo>
                    <a:pt x="0" y="0"/>
                  </a:moveTo>
                  <a:lnTo>
                    <a:pt x="0" y="358"/>
                  </a:lnTo>
                  <a:lnTo>
                    <a:pt x="251" y="358"/>
                  </a:lnTo>
                  <a:lnTo>
                    <a:pt x="251" y="255"/>
                  </a:lnTo>
                  <a:lnTo>
                    <a:pt x="112" y="255"/>
                  </a:lnTo>
                  <a:lnTo>
                    <a:pt x="112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7421" name="Freeform 64"/>
            <p:cNvSpPr>
              <a:spLocks/>
            </p:cNvSpPr>
            <p:nvPr/>
          </p:nvSpPr>
          <p:spPr bwMode="auto">
            <a:xfrm>
              <a:off x="1022" y="1778"/>
              <a:ext cx="125" cy="179"/>
            </a:xfrm>
            <a:custGeom>
              <a:avLst/>
              <a:gdLst>
                <a:gd name="T0" fmla="*/ 0 w 251"/>
                <a:gd name="T1" fmla="*/ 0 h 358"/>
                <a:gd name="T2" fmla="*/ 0 w 251"/>
                <a:gd name="T3" fmla="*/ 6 h 358"/>
                <a:gd name="T4" fmla="*/ 3 w 251"/>
                <a:gd name="T5" fmla="*/ 6 h 358"/>
                <a:gd name="T6" fmla="*/ 3 w 251"/>
                <a:gd name="T7" fmla="*/ 3 h 358"/>
                <a:gd name="T8" fmla="*/ 1 w 251"/>
                <a:gd name="T9" fmla="*/ 3 h 358"/>
                <a:gd name="T10" fmla="*/ 1 w 251"/>
                <a:gd name="T11" fmla="*/ 0 h 358"/>
                <a:gd name="T12" fmla="*/ 0 w 251"/>
                <a:gd name="T13" fmla="*/ 0 h 358"/>
                <a:gd name="T14" fmla="*/ 0 w 251"/>
                <a:gd name="T15" fmla="*/ 0 h 358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251"/>
                <a:gd name="T25" fmla="*/ 0 h 358"/>
                <a:gd name="T26" fmla="*/ 251 w 251"/>
                <a:gd name="T27" fmla="*/ 358 h 358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51" h="358">
                  <a:moveTo>
                    <a:pt x="0" y="0"/>
                  </a:moveTo>
                  <a:lnTo>
                    <a:pt x="0" y="358"/>
                  </a:lnTo>
                  <a:lnTo>
                    <a:pt x="251" y="358"/>
                  </a:lnTo>
                  <a:lnTo>
                    <a:pt x="251" y="255"/>
                  </a:lnTo>
                  <a:lnTo>
                    <a:pt x="112" y="255"/>
                  </a:lnTo>
                  <a:lnTo>
                    <a:pt x="112" y="0"/>
                  </a:lnTo>
                  <a:lnTo>
                    <a:pt x="0" y="0"/>
                  </a:lnTo>
                </a:path>
              </a:pathLst>
            </a:custGeom>
            <a:noFill/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7422" name="Freeform 65"/>
            <p:cNvSpPr>
              <a:spLocks/>
            </p:cNvSpPr>
            <p:nvPr/>
          </p:nvSpPr>
          <p:spPr bwMode="auto">
            <a:xfrm>
              <a:off x="4679" y="1625"/>
              <a:ext cx="213" cy="571"/>
            </a:xfrm>
            <a:custGeom>
              <a:avLst/>
              <a:gdLst>
                <a:gd name="T0" fmla="*/ 0 w 426"/>
                <a:gd name="T1" fmla="*/ 17 h 1143"/>
                <a:gd name="T2" fmla="*/ 7 w 426"/>
                <a:gd name="T3" fmla="*/ 17 h 1143"/>
                <a:gd name="T4" fmla="*/ 7 w 426"/>
                <a:gd name="T5" fmla="*/ 0 h 1143"/>
                <a:gd name="T6" fmla="*/ 0 w 426"/>
                <a:gd name="T7" fmla="*/ 0 h 1143"/>
                <a:gd name="T8" fmla="*/ 0 w 426"/>
                <a:gd name="T9" fmla="*/ 17 h 1143"/>
                <a:gd name="T10" fmla="*/ 0 w 426"/>
                <a:gd name="T11" fmla="*/ 17 h 114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426"/>
                <a:gd name="T19" fmla="*/ 0 h 1143"/>
                <a:gd name="T20" fmla="*/ 426 w 426"/>
                <a:gd name="T21" fmla="*/ 1143 h 1143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426" h="1143">
                  <a:moveTo>
                    <a:pt x="0" y="1142"/>
                  </a:moveTo>
                  <a:lnTo>
                    <a:pt x="424" y="1143"/>
                  </a:lnTo>
                  <a:lnTo>
                    <a:pt x="426" y="0"/>
                  </a:lnTo>
                  <a:lnTo>
                    <a:pt x="0" y="0"/>
                  </a:lnTo>
                  <a:lnTo>
                    <a:pt x="0" y="114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7423" name="Freeform 66"/>
            <p:cNvSpPr>
              <a:spLocks/>
            </p:cNvSpPr>
            <p:nvPr/>
          </p:nvSpPr>
          <p:spPr bwMode="auto">
            <a:xfrm>
              <a:off x="4679" y="1625"/>
              <a:ext cx="213" cy="571"/>
            </a:xfrm>
            <a:custGeom>
              <a:avLst/>
              <a:gdLst>
                <a:gd name="T0" fmla="*/ 0 w 426"/>
                <a:gd name="T1" fmla="*/ 17 h 1143"/>
                <a:gd name="T2" fmla="*/ 7 w 426"/>
                <a:gd name="T3" fmla="*/ 17 h 1143"/>
                <a:gd name="T4" fmla="*/ 7 w 426"/>
                <a:gd name="T5" fmla="*/ 0 h 1143"/>
                <a:gd name="T6" fmla="*/ 0 w 426"/>
                <a:gd name="T7" fmla="*/ 0 h 1143"/>
                <a:gd name="T8" fmla="*/ 0 w 426"/>
                <a:gd name="T9" fmla="*/ 17 h 1143"/>
                <a:gd name="T10" fmla="*/ 0 w 426"/>
                <a:gd name="T11" fmla="*/ 17 h 114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426"/>
                <a:gd name="T19" fmla="*/ 0 h 1143"/>
                <a:gd name="T20" fmla="*/ 426 w 426"/>
                <a:gd name="T21" fmla="*/ 1143 h 1143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426" h="1143">
                  <a:moveTo>
                    <a:pt x="0" y="1142"/>
                  </a:moveTo>
                  <a:lnTo>
                    <a:pt x="424" y="1143"/>
                  </a:lnTo>
                  <a:lnTo>
                    <a:pt x="426" y="0"/>
                  </a:lnTo>
                  <a:lnTo>
                    <a:pt x="0" y="0"/>
                  </a:lnTo>
                  <a:lnTo>
                    <a:pt x="0" y="1142"/>
                  </a:lnTo>
                </a:path>
              </a:pathLst>
            </a:custGeom>
            <a:noFill/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7424" name="Freeform 67"/>
            <p:cNvSpPr>
              <a:spLocks/>
            </p:cNvSpPr>
            <p:nvPr/>
          </p:nvSpPr>
          <p:spPr bwMode="auto">
            <a:xfrm>
              <a:off x="4703" y="1649"/>
              <a:ext cx="162" cy="524"/>
            </a:xfrm>
            <a:custGeom>
              <a:avLst/>
              <a:gdLst>
                <a:gd name="T0" fmla="*/ 0 w 326"/>
                <a:gd name="T1" fmla="*/ 0 h 1048"/>
                <a:gd name="T2" fmla="*/ 5 w 326"/>
                <a:gd name="T3" fmla="*/ 0 h 1048"/>
                <a:gd name="T4" fmla="*/ 5 w 326"/>
                <a:gd name="T5" fmla="*/ 16 h 1048"/>
                <a:gd name="T6" fmla="*/ 0 w 326"/>
                <a:gd name="T7" fmla="*/ 16 h 1048"/>
                <a:gd name="T8" fmla="*/ 0 w 326"/>
                <a:gd name="T9" fmla="*/ 0 h 1048"/>
                <a:gd name="T10" fmla="*/ 0 w 326"/>
                <a:gd name="T11" fmla="*/ 0 h 104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326"/>
                <a:gd name="T19" fmla="*/ 0 h 1048"/>
                <a:gd name="T20" fmla="*/ 326 w 326"/>
                <a:gd name="T21" fmla="*/ 1048 h 1048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326" h="1048">
                  <a:moveTo>
                    <a:pt x="0" y="0"/>
                  </a:moveTo>
                  <a:lnTo>
                    <a:pt x="326" y="0"/>
                  </a:lnTo>
                  <a:lnTo>
                    <a:pt x="326" y="1048"/>
                  </a:lnTo>
                  <a:lnTo>
                    <a:pt x="0" y="104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7425" name="Freeform 68"/>
            <p:cNvSpPr>
              <a:spLocks/>
            </p:cNvSpPr>
            <p:nvPr/>
          </p:nvSpPr>
          <p:spPr bwMode="auto">
            <a:xfrm>
              <a:off x="4703" y="1649"/>
              <a:ext cx="162" cy="524"/>
            </a:xfrm>
            <a:custGeom>
              <a:avLst/>
              <a:gdLst>
                <a:gd name="T0" fmla="*/ 0 w 326"/>
                <a:gd name="T1" fmla="*/ 0 h 1048"/>
                <a:gd name="T2" fmla="*/ 5 w 326"/>
                <a:gd name="T3" fmla="*/ 0 h 1048"/>
                <a:gd name="T4" fmla="*/ 5 w 326"/>
                <a:gd name="T5" fmla="*/ 16 h 1048"/>
                <a:gd name="T6" fmla="*/ 0 w 326"/>
                <a:gd name="T7" fmla="*/ 16 h 1048"/>
                <a:gd name="T8" fmla="*/ 0 w 326"/>
                <a:gd name="T9" fmla="*/ 0 h 1048"/>
                <a:gd name="T10" fmla="*/ 0 w 326"/>
                <a:gd name="T11" fmla="*/ 0 h 104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326"/>
                <a:gd name="T19" fmla="*/ 0 h 1048"/>
                <a:gd name="T20" fmla="*/ 326 w 326"/>
                <a:gd name="T21" fmla="*/ 1048 h 1048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326" h="1048">
                  <a:moveTo>
                    <a:pt x="0" y="0"/>
                  </a:moveTo>
                  <a:lnTo>
                    <a:pt x="326" y="0"/>
                  </a:lnTo>
                  <a:lnTo>
                    <a:pt x="326" y="1048"/>
                  </a:lnTo>
                  <a:lnTo>
                    <a:pt x="0" y="1048"/>
                  </a:lnTo>
                  <a:lnTo>
                    <a:pt x="0" y="0"/>
                  </a:lnTo>
                </a:path>
              </a:pathLst>
            </a:custGeom>
            <a:noFill/>
            <a:ln w="3175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7426" name="Freeform 69"/>
            <p:cNvSpPr>
              <a:spLocks/>
            </p:cNvSpPr>
            <p:nvPr/>
          </p:nvSpPr>
          <p:spPr bwMode="auto">
            <a:xfrm>
              <a:off x="4729" y="1673"/>
              <a:ext cx="112" cy="476"/>
            </a:xfrm>
            <a:custGeom>
              <a:avLst/>
              <a:gdLst>
                <a:gd name="T0" fmla="*/ 3 w 225"/>
                <a:gd name="T1" fmla="*/ 0 h 953"/>
                <a:gd name="T2" fmla="*/ 0 w 225"/>
                <a:gd name="T3" fmla="*/ 0 h 953"/>
                <a:gd name="T4" fmla="*/ 0 w 225"/>
                <a:gd name="T5" fmla="*/ 14 h 953"/>
                <a:gd name="T6" fmla="*/ 3 w 225"/>
                <a:gd name="T7" fmla="*/ 14 h 953"/>
                <a:gd name="T8" fmla="*/ 3 w 225"/>
                <a:gd name="T9" fmla="*/ 0 h 953"/>
                <a:gd name="T10" fmla="*/ 3 w 225"/>
                <a:gd name="T11" fmla="*/ 0 h 95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25"/>
                <a:gd name="T19" fmla="*/ 0 h 953"/>
                <a:gd name="T20" fmla="*/ 225 w 225"/>
                <a:gd name="T21" fmla="*/ 953 h 953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25" h="953">
                  <a:moveTo>
                    <a:pt x="225" y="0"/>
                  </a:moveTo>
                  <a:lnTo>
                    <a:pt x="0" y="0"/>
                  </a:lnTo>
                  <a:lnTo>
                    <a:pt x="0" y="953"/>
                  </a:lnTo>
                  <a:lnTo>
                    <a:pt x="225" y="953"/>
                  </a:lnTo>
                  <a:lnTo>
                    <a:pt x="225" y="0"/>
                  </a:lnTo>
                  <a:close/>
                </a:path>
              </a:pathLst>
            </a:custGeom>
            <a:solidFill>
              <a:srgbClr val="FF08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7427" name="Freeform 70"/>
            <p:cNvSpPr>
              <a:spLocks/>
            </p:cNvSpPr>
            <p:nvPr/>
          </p:nvSpPr>
          <p:spPr bwMode="auto">
            <a:xfrm>
              <a:off x="2087" y="1627"/>
              <a:ext cx="211" cy="571"/>
            </a:xfrm>
            <a:custGeom>
              <a:avLst/>
              <a:gdLst>
                <a:gd name="T0" fmla="*/ 0 w 422"/>
                <a:gd name="T1" fmla="*/ 18 h 1142"/>
                <a:gd name="T2" fmla="*/ 7 w 422"/>
                <a:gd name="T3" fmla="*/ 18 h 1142"/>
                <a:gd name="T4" fmla="*/ 7 w 422"/>
                <a:gd name="T5" fmla="*/ 0 h 1142"/>
                <a:gd name="T6" fmla="*/ 1 w 422"/>
                <a:gd name="T7" fmla="*/ 0 h 1142"/>
                <a:gd name="T8" fmla="*/ 0 w 422"/>
                <a:gd name="T9" fmla="*/ 18 h 1142"/>
                <a:gd name="T10" fmla="*/ 0 w 422"/>
                <a:gd name="T11" fmla="*/ 18 h 114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422"/>
                <a:gd name="T19" fmla="*/ 0 h 1142"/>
                <a:gd name="T20" fmla="*/ 422 w 422"/>
                <a:gd name="T21" fmla="*/ 1142 h 114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422" h="1142">
                  <a:moveTo>
                    <a:pt x="0" y="1142"/>
                  </a:moveTo>
                  <a:lnTo>
                    <a:pt x="422" y="1142"/>
                  </a:lnTo>
                  <a:lnTo>
                    <a:pt x="422" y="0"/>
                  </a:lnTo>
                  <a:lnTo>
                    <a:pt x="1" y="0"/>
                  </a:lnTo>
                  <a:lnTo>
                    <a:pt x="0" y="114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7428" name="Freeform 71"/>
            <p:cNvSpPr>
              <a:spLocks/>
            </p:cNvSpPr>
            <p:nvPr/>
          </p:nvSpPr>
          <p:spPr bwMode="auto">
            <a:xfrm>
              <a:off x="2087" y="1627"/>
              <a:ext cx="211" cy="571"/>
            </a:xfrm>
            <a:custGeom>
              <a:avLst/>
              <a:gdLst>
                <a:gd name="T0" fmla="*/ 0 w 422"/>
                <a:gd name="T1" fmla="*/ 18 h 1142"/>
                <a:gd name="T2" fmla="*/ 7 w 422"/>
                <a:gd name="T3" fmla="*/ 18 h 1142"/>
                <a:gd name="T4" fmla="*/ 7 w 422"/>
                <a:gd name="T5" fmla="*/ 0 h 1142"/>
                <a:gd name="T6" fmla="*/ 1 w 422"/>
                <a:gd name="T7" fmla="*/ 0 h 1142"/>
                <a:gd name="T8" fmla="*/ 0 w 422"/>
                <a:gd name="T9" fmla="*/ 18 h 1142"/>
                <a:gd name="T10" fmla="*/ 0 w 422"/>
                <a:gd name="T11" fmla="*/ 18 h 114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422"/>
                <a:gd name="T19" fmla="*/ 0 h 1142"/>
                <a:gd name="T20" fmla="*/ 422 w 422"/>
                <a:gd name="T21" fmla="*/ 1142 h 114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422" h="1142">
                  <a:moveTo>
                    <a:pt x="0" y="1142"/>
                  </a:moveTo>
                  <a:lnTo>
                    <a:pt x="422" y="1142"/>
                  </a:lnTo>
                  <a:lnTo>
                    <a:pt x="422" y="0"/>
                  </a:lnTo>
                  <a:lnTo>
                    <a:pt x="1" y="0"/>
                  </a:lnTo>
                  <a:lnTo>
                    <a:pt x="0" y="1142"/>
                  </a:lnTo>
                </a:path>
              </a:pathLst>
            </a:custGeom>
            <a:noFill/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7429" name="Freeform 72"/>
            <p:cNvSpPr>
              <a:spLocks/>
            </p:cNvSpPr>
            <p:nvPr/>
          </p:nvSpPr>
          <p:spPr bwMode="auto">
            <a:xfrm>
              <a:off x="2113" y="1651"/>
              <a:ext cx="161" cy="522"/>
            </a:xfrm>
            <a:custGeom>
              <a:avLst/>
              <a:gdLst>
                <a:gd name="T0" fmla="*/ 0 w 322"/>
                <a:gd name="T1" fmla="*/ 0 h 1044"/>
                <a:gd name="T2" fmla="*/ 5 w 322"/>
                <a:gd name="T3" fmla="*/ 0 h 1044"/>
                <a:gd name="T4" fmla="*/ 5 w 322"/>
                <a:gd name="T5" fmla="*/ 16 h 1044"/>
                <a:gd name="T6" fmla="*/ 0 w 322"/>
                <a:gd name="T7" fmla="*/ 16 h 1044"/>
                <a:gd name="T8" fmla="*/ 0 w 322"/>
                <a:gd name="T9" fmla="*/ 0 h 1044"/>
                <a:gd name="T10" fmla="*/ 0 w 322"/>
                <a:gd name="T11" fmla="*/ 0 h 104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322"/>
                <a:gd name="T19" fmla="*/ 0 h 1044"/>
                <a:gd name="T20" fmla="*/ 322 w 322"/>
                <a:gd name="T21" fmla="*/ 1044 h 1044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322" h="1044">
                  <a:moveTo>
                    <a:pt x="0" y="0"/>
                  </a:moveTo>
                  <a:lnTo>
                    <a:pt x="320" y="0"/>
                  </a:lnTo>
                  <a:lnTo>
                    <a:pt x="322" y="1044"/>
                  </a:lnTo>
                  <a:lnTo>
                    <a:pt x="0" y="104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7430" name="Freeform 73"/>
            <p:cNvSpPr>
              <a:spLocks/>
            </p:cNvSpPr>
            <p:nvPr/>
          </p:nvSpPr>
          <p:spPr bwMode="auto">
            <a:xfrm>
              <a:off x="2113" y="1651"/>
              <a:ext cx="161" cy="522"/>
            </a:xfrm>
            <a:custGeom>
              <a:avLst/>
              <a:gdLst>
                <a:gd name="T0" fmla="*/ 0 w 322"/>
                <a:gd name="T1" fmla="*/ 0 h 1044"/>
                <a:gd name="T2" fmla="*/ 5 w 322"/>
                <a:gd name="T3" fmla="*/ 0 h 1044"/>
                <a:gd name="T4" fmla="*/ 5 w 322"/>
                <a:gd name="T5" fmla="*/ 16 h 1044"/>
                <a:gd name="T6" fmla="*/ 0 w 322"/>
                <a:gd name="T7" fmla="*/ 16 h 1044"/>
                <a:gd name="T8" fmla="*/ 0 w 322"/>
                <a:gd name="T9" fmla="*/ 0 h 1044"/>
                <a:gd name="T10" fmla="*/ 0 w 322"/>
                <a:gd name="T11" fmla="*/ 0 h 104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322"/>
                <a:gd name="T19" fmla="*/ 0 h 1044"/>
                <a:gd name="T20" fmla="*/ 322 w 322"/>
                <a:gd name="T21" fmla="*/ 1044 h 1044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322" h="1044">
                  <a:moveTo>
                    <a:pt x="0" y="0"/>
                  </a:moveTo>
                  <a:lnTo>
                    <a:pt x="320" y="0"/>
                  </a:lnTo>
                  <a:lnTo>
                    <a:pt x="322" y="1044"/>
                  </a:lnTo>
                  <a:lnTo>
                    <a:pt x="0" y="1044"/>
                  </a:lnTo>
                  <a:lnTo>
                    <a:pt x="0" y="0"/>
                  </a:lnTo>
                </a:path>
              </a:pathLst>
            </a:custGeom>
            <a:noFill/>
            <a:ln w="3175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7431" name="Freeform 74"/>
            <p:cNvSpPr>
              <a:spLocks/>
            </p:cNvSpPr>
            <p:nvPr/>
          </p:nvSpPr>
          <p:spPr bwMode="auto">
            <a:xfrm>
              <a:off x="2136" y="1673"/>
              <a:ext cx="112" cy="475"/>
            </a:xfrm>
            <a:custGeom>
              <a:avLst/>
              <a:gdLst>
                <a:gd name="T0" fmla="*/ 4 w 223"/>
                <a:gd name="T1" fmla="*/ 0 h 949"/>
                <a:gd name="T2" fmla="*/ 0 w 223"/>
                <a:gd name="T3" fmla="*/ 0 h 949"/>
                <a:gd name="T4" fmla="*/ 0 w 223"/>
                <a:gd name="T5" fmla="*/ 15 h 949"/>
                <a:gd name="T6" fmla="*/ 4 w 223"/>
                <a:gd name="T7" fmla="*/ 15 h 949"/>
                <a:gd name="T8" fmla="*/ 4 w 223"/>
                <a:gd name="T9" fmla="*/ 0 h 949"/>
                <a:gd name="T10" fmla="*/ 4 w 223"/>
                <a:gd name="T11" fmla="*/ 0 h 94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23"/>
                <a:gd name="T19" fmla="*/ 0 h 949"/>
                <a:gd name="T20" fmla="*/ 223 w 223"/>
                <a:gd name="T21" fmla="*/ 949 h 949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23" h="949">
                  <a:moveTo>
                    <a:pt x="223" y="0"/>
                  </a:moveTo>
                  <a:lnTo>
                    <a:pt x="0" y="0"/>
                  </a:lnTo>
                  <a:lnTo>
                    <a:pt x="0" y="949"/>
                  </a:lnTo>
                  <a:lnTo>
                    <a:pt x="223" y="949"/>
                  </a:lnTo>
                  <a:lnTo>
                    <a:pt x="223" y="0"/>
                  </a:lnTo>
                  <a:close/>
                </a:path>
              </a:pathLst>
            </a:custGeom>
            <a:solidFill>
              <a:srgbClr val="FF08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7432" name="Freeform 75"/>
            <p:cNvSpPr>
              <a:spLocks/>
            </p:cNvSpPr>
            <p:nvPr/>
          </p:nvSpPr>
          <p:spPr bwMode="auto">
            <a:xfrm>
              <a:off x="2136" y="1673"/>
              <a:ext cx="112" cy="475"/>
            </a:xfrm>
            <a:custGeom>
              <a:avLst/>
              <a:gdLst>
                <a:gd name="T0" fmla="*/ 4 w 223"/>
                <a:gd name="T1" fmla="*/ 0 h 949"/>
                <a:gd name="T2" fmla="*/ 0 w 223"/>
                <a:gd name="T3" fmla="*/ 0 h 949"/>
                <a:gd name="T4" fmla="*/ 0 w 223"/>
                <a:gd name="T5" fmla="*/ 15 h 949"/>
                <a:gd name="T6" fmla="*/ 4 w 223"/>
                <a:gd name="T7" fmla="*/ 15 h 949"/>
                <a:gd name="T8" fmla="*/ 4 w 223"/>
                <a:gd name="T9" fmla="*/ 0 h 949"/>
                <a:gd name="T10" fmla="*/ 4 w 223"/>
                <a:gd name="T11" fmla="*/ 0 h 94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23"/>
                <a:gd name="T19" fmla="*/ 0 h 949"/>
                <a:gd name="T20" fmla="*/ 223 w 223"/>
                <a:gd name="T21" fmla="*/ 949 h 949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23" h="949">
                  <a:moveTo>
                    <a:pt x="223" y="0"/>
                  </a:moveTo>
                  <a:lnTo>
                    <a:pt x="0" y="0"/>
                  </a:lnTo>
                  <a:lnTo>
                    <a:pt x="0" y="949"/>
                  </a:lnTo>
                  <a:lnTo>
                    <a:pt x="223" y="949"/>
                  </a:lnTo>
                  <a:lnTo>
                    <a:pt x="223" y="0"/>
                  </a:lnTo>
                </a:path>
              </a:pathLst>
            </a:custGeom>
            <a:noFill/>
            <a:ln w="3175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7433" name="Freeform 76"/>
            <p:cNvSpPr>
              <a:spLocks/>
            </p:cNvSpPr>
            <p:nvPr/>
          </p:nvSpPr>
          <p:spPr bwMode="auto">
            <a:xfrm>
              <a:off x="4088" y="1625"/>
              <a:ext cx="554" cy="571"/>
            </a:xfrm>
            <a:custGeom>
              <a:avLst/>
              <a:gdLst>
                <a:gd name="T0" fmla="*/ 10 w 1109"/>
                <a:gd name="T1" fmla="*/ 6 h 1143"/>
                <a:gd name="T2" fmla="*/ 6 w 1109"/>
                <a:gd name="T3" fmla="*/ 6 h 1143"/>
                <a:gd name="T4" fmla="*/ 6 w 1109"/>
                <a:gd name="T5" fmla="*/ 0 h 1143"/>
                <a:gd name="T6" fmla="*/ 0 w 1109"/>
                <a:gd name="T7" fmla="*/ 0 h 1143"/>
                <a:gd name="T8" fmla="*/ 0 w 1109"/>
                <a:gd name="T9" fmla="*/ 17 h 1143"/>
                <a:gd name="T10" fmla="*/ 6 w 1109"/>
                <a:gd name="T11" fmla="*/ 17 h 1143"/>
                <a:gd name="T12" fmla="*/ 6 w 1109"/>
                <a:gd name="T13" fmla="*/ 12 h 1143"/>
                <a:gd name="T14" fmla="*/ 10 w 1109"/>
                <a:gd name="T15" fmla="*/ 12 h 1143"/>
                <a:gd name="T16" fmla="*/ 10 w 1109"/>
                <a:gd name="T17" fmla="*/ 17 h 1143"/>
                <a:gd name="T18" fmla="*/ 17 w 1109"/>
                <a:gd name="T19" fmla="*/ 17 h 1143"/>
                <a:gd name="T20" fmla="*/ 17 w 1109"/>
                <a:gd name="T21" fmla="*/ 0 h 1143"/>
                <a:gd name="T22" fmla="*/ 10 w 1109"/>
                <a:gd name="T23" fmla="*/ 0 h 1143"/>
                <a:gd name="T24" fmla="*/ 10 w 1109"/>
                <a:gd name="T25" fmla="*/ 6 h 1143"/>
                <a:gd name="T26" fmla="*/ 10 w 1109"/>
                <a:gd name="T27" fmla="*/ 6 h 1143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1109"/>
                <a:gd name="T43" fmla="*/ 0 h 1143"/>
                <a:gd name="T44" fmla="*/ 1109 w 1109"/>
                <a:gd name="T45" fmla="*/ 1143 h 1143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1109" h="1143">
                  <a:moveTo>
                    <a:pt x="686" y="385"/>
                  </a:moveTo>
                  <a:lnTo>
                    <a:pt x="427" y="385"/>
                  </a:lnTo>
                  <a:lnTo>
                    <a:pt x="426" y="2"/>
                  </a:lnTo>
                  <a:lnTo>
                    <a:pt x="0" y="0"/>
                  </a:lnTo>
                  <a:lnTo>
                    <a:pt x="0" y="1142"/>
                  </a:lnTo>
                  <a:lnTo>
                    <a:pt x="424" y="1143"/>
                  </a:lnTo>
                  <a:lnTo>
                    <a:pt x="424" y="804"/>
                  </a:lnTo>
                  <a:lnTo>
                    <a:pt x="686" y="804"/>
                  </a:lnTo>
                  <a:lnTo>
                    <a:pt x="686" y="1142"/>
                  </a:lnTo>
                  <a:lnTo>
                    <a:pt x="1109" y="1142"/>
                  </a:lnTo>
                  <a:lnTo>
                    <a:pt x="1107" y="2"/>
                  </a:lnTo>
                  <a:lnTo>
                    <a:pt x="685" y="2"/>
                  </a:lnTo>
                  <a:lnTo>
                    <a:pt x="686" y="38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7434" name="Freeform 77"/>
            <p:cNvSpPr>
              <a:spLocks/>
            </p:cNvSpPr>
            <p:nvPr/>
          </p:nvSpPr>
          <p:spPr bwMode="auto">
            <a:xfrm>
              <a:off x="4088" y="1625"/>
              <a:ext cx="554" cy="571"/>
            </a:xfrm>
            <a:custGeom>
              <a:avLst/>
              <a:gdLst>
                <a:gd name="T0" fmla="*/ 10 w 1109"/>
                <a:gd name="T1" fmla="*/ 6 h 1143"/>
                <a:gd name="T2" fmla="*/ 6 w 1109"/>
                <a:gd name="T3" fmla="*/ 6 h 1143"/>
                <a:gd name="T4" fmla="*/ 6 w 1109"/>
                <a:gd name="T5" fmla="*/ 0 h 1143"/>
                <a:gd name="T6" fmla="*/ 0 w 1109"/>
                <a:gd name="T7" fmla="*/ 0 h 1143"/>
                <a:gd name="T8" fmla="*/ 0 w 1109"/>
                <a:gd name="T9" fmla="*/ 17 h 1143"/>
                <a:gd name="T10" fmla="*/ 6 w 1109"/>
                <a:gd name="T11" fmla="*/ 17 h 1143"/>
                <a:gd name="T12" fmla="*/ 6 w 1109"/>
                <a:gd name="T13" fmla="*/ 12 h 1143"/>
                <a:gd name="T14" fmla="*/ 10 w 1109"/>
                <a:gd name="T15" fmla="*/ 12 h 1143"/>
                <a:gd name="T16" fmla="*/ 10 w 1109"/>
                <a:gd name="T17" fmla="*/ 17 h 1143"/>
                <a:gd name="T18" fmla="*/ 17 w 1109"/>
                <a:gd name="T19" fmla="*/ 17 h 1143"/>
                <a:gd name="T20" fmla="*/ 17 w 1109"/>
                <a:gd name="T21" fmla="*/ 0 h 1143"/>
                <a:gd name="T22" fmla="*/ 10 w 1109"/>
                <a:gd name="T23" fmla="*/ 0 h 1143"/>
                <a:gd name="T24" fmla="*/ 10 w 1109"/>
                <a:gd name="T25" fmla="*/ 6 h 1143"/>
                <a:gd name="T26" fmla="*/ 10 w 1109"/>
                <a:gd name="T27" fmla="*/ 6 h 1143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1109"/>
                <a:gd name="T43" fmla="*/ 0 h 1143"/>
                <a:gd name="T44" fmla="*/ 1109 w 1109"/>
                <a:gd name="T45" fmla="*/ 1143 h 1143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1109" h="1143">
                  <a:moveTo>
                    <a:pt x="686" y="385"/>
                  </a:moveTo>
                  <a:lnTo>
                    <a:pt x="427" y="385"/>
                  </a:lnTo>
                  <a:lnTo>
                    <a:pt x="426" y="2"/>
                  </a:lnTo>
                  <a:lnTo>
                    <a:pt x="0" y="0"/>
                  </a:lnTo>
                  <a:lnTo>
                    <a:pt x="0" y="1142"/>
                  </a:lnTo>
                  <a:lnTo>
                    <a:pt x="424" y="1143"/>
                  </a:lnTo>
                  <a:lnTo>
                    <a:pt x="424" y="804"/>
                  </a:lnTo>
                  <a:lnTo>
                    <a:pt x="686" y="804"/>
                  </a:lnTo>
                  <a:lnTo>
                    <a:pt x="686" y="1142"/>
                  </a:lnTo>
                  <a:lnTo>
                    <a:pt x="1109" y="1142"/>
                  </a:lnTo>
                  <a:lnTo>
                    <a:pt x="1107" y="2"/>
                  </a:lnTo>
                  <a:lnTo>
                    <a:pt x="685" y="2"/>
                  </a:lnTo>
                  <a:lnTo>
                    <a:pt x="686" y="385"/>
                  </a:lnTo>
                </a:path>
              </a:pathLst>
            </a:custGeom>
            <a:noFill/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7435" name="Freeform 78"/>
            <p:cNvSpPr>
              <a:spLocks/>
            </p:cNvSpPr>
            <p:nvPr/>
          </p:nvSpPr>
          <p:spPr bwMode="auto">
            <a:xfrm>
              <a:off x="4111" y="1649"/>
              <a:ext cx="504" cy="523"/>
            </a:xfrm>
            <a:custGeom>
              <a:avLst/>
              <a:gdLst>
                <a:gd name="T0" fmla="*/ 10 w 1010"/>
                <a:gd name="T1" fmla="*/ 6 h 1047"/>
                <a:gd name="T2" fmla="*/ 5 w 1010"/>
                <a:gd name="T3" fmla="*/ 6 h 1047"/>
                <a:gd name="T4" fmla="*/ 5 w 1010"/>
                <a:gd name="T5" fmla="*/ 0 h 1047"/>
                <a:gd name="T6" fmla="*/ 0 w 1010"/>
                <a:gd name="T7" fmla="*/ 0 h 1047"/>
                <a:gd name="T8" fmla="*/ 0 w 1010"/>
                <a:gd name="T9" fmla="*/ 16 h 1047"/>
                <a:gd name="T10" fmla="*/ 5 w 1010"/>
                <a:gd name="T11" fmla="*/ 16 h 1047"/>
                <a:gd name="T12" fmla="*/ 5 w 1010"/>
                <a:gd name="T13" fmla="*/ 11 h 1047"/>
                <a:gd name="T14" fmla="*/ 10 w 1010"/>
                <a:gd name="T15" fmla="*/ 11 h 1047"/>
                <a:gd name="T16" fmla="*/ 10 w 1010"/>
                <a:gd name="T17" fmla="*/ 16 h 1047"/>
                <a:gd name="T18" fmla="*/ 15 w 1010"/>
                <a:gd name="T19" fmla="*/ 16 h 1047"/>
                <a:gd name="T20" fmla="*/ 15 w 1010"/>
                <a:gd name="T21" fmla="*/ 0 h 1047"/>
                <a:gd name="T22" fmla="*/ 10 w 1010"/>
                <a:gd name="T23" fmla="*/ 0 h 1047"/>
                <a:gd name="T24" fmla="*/ 10 w 1010"/>
                <a:gd name="T25" fmla="*/ 6 h 1047"/>
                <a:gd name="T26" fmla="*/ 10 w 1010"/>
                <a:gd name="T27" fmla="*/ 6 h 1047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1010"/>
                <a:gd name="T43" fmla="*/ 0 h 1047"/>
                <a:gd name="T44" fmla="*/ 1010 w 1010"/>
                <a:gd name="T45" fmla="*/ 1047 h 1047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1010" h="1047">
                  <a:moveTo>
                    <a:pt x="689" y="385"/>
                  </a:moveTo>
                  <a:lnTo>
                    <a:pt x="328" y="385"/>
                  </a:lnTo>
                  <a:lnTo>
                    <a:pt x="328" y="0"/>
                  </a:lnTo>
                  <a:lnTo>
                    <a:pt x="2" y="0"/>
                  </a:lnTo>
                  <a:lnTo>
                    <a:pt x="0" y="1046"/>
                  </a:lnTo>
                  <a:lnTo>
                    <a:pt x="328" y="1046"/>
                  </a:lnTo>
                  <a:lnTo>
                    <a:pt x="328" y="707"/>
                  </a:lnTo>
                  <a:lnTo>
                    <a:pt x="690" y="707"/>
                  </a:lnTo>
                  <a:lnTo>
                    <a:pt x="689" y="1047"/>
                  </a:lnTo>
                  <a:lnTo>
                    <a:pt x="1010" y="1046"/>
                  </a:lnTo>
                  <a:lnTo>
                    <a:pt x="1010" y="0"/>
                  </a:lnTo>
                  <a:lnTo>
                    <a:pt x="689" y="0"/>
                  </a:lnTo>
                  <a:lnTo>
                    <a:pt x="689" y="385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7436" name="Freeform 79"/>
            <p:cNvSpPr>
              <a:spLocks/>
            </p:cNvSpPr>
            <p:nvPr/>
          </p:nvSpPr>
          <p:spPr bwMode="auto">
            <a:xfrm>
              <a:off x="4111" y="1649"/>
              <a:ext cx="504" cy="523"/>
            </a:xfrm>
            <a:custGeom>
              <a:avLst/>
              <a:gdLst>
                <a:gd name="T0" fmla="*/ 10 w 1010"/>
                <a:gd name="T1" fmla="*/ 6 h 1047"/>
                <a:gd name="T2" fmla="*/ 5 w 1010"/>
                <a:gd name="T3" fmla="*/ 6 h 1047"/>
                <a:gd name="T4" fmla="*/ 5 w 1010"/>
                <a:gd name="T5" fmla="*/ 0 h 1047"/>
                <a:gd name="T6" fmla="*/ 0 w 1010"/>
                <a:gd name="T7" fmla="*/ 0 h 1047"/>
                <a:gd name="T8" fmla="*/ 0 w 1010"/>
                <a:gd name="T9" fmla="*/ 16 h 1047"/>
                <a:gd name="T10" fmla="*/ 5 w 1010"/>
                <a:gd name="T11" fmla="*/ 16 h 1047"/>
                <a:gd name="T12" fmla="*/ 5 w 1010"/>
                <a:gd name="T13" fmla="*/ 11 h 1047"/>
                <a:gd name="T14" fmla="*/ 10 w 1010"/>
                <a:gd name="T15" fmla="*/ 11 h 1047"/>
                <a:gd name="T16" fmla="*/ 10 w 1010"/>
                <a:gd name="T17" fmla="*/ 16 h 1047"/>
                <a:gd name="T18" fmla="*/ 15 w 1010"/>
                <a:gd name="T19" fmla="*/ 16 h 1047"/>
                <a:gd name="T20" fmla="*/ 15 w 1010"/>
                <a:gd name="T21" fmla="*/ 0 h 1047"/>
                <a:gd name="T22" fmla="*/ 10 w 1010"/>
                <a:gd name="T23" fmla="*/ 0 h 1047"/>
                <a:gd name="T24" fmla="*/ 10 w 1010"/>
                <a:gd name="T25" fmla="*/ 6 h 1047"/>
                <a:gd name="T26" fmla="*/ 10 w 1010"/>
                <a:gd name="T27" fmla="*/ 6 h 1047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1010"/>
                <a:gd name="T43" fmla="*/ 0 h 1047"/>
                <a:gd name="T44" fmla="*/ 1010 w 1010"/>
                <a:gd name="T45" fmla="*/ 1047 h 1047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1010" h="1047">
                  <a:moveTo>
                    <a:pt x="689" y="385"/>
                  </a:moveTo>
                  <a:lnTo>
                    <a:pt x="328" y="385"/>
                  </a:lnTo>
                  <a:lnTo>
                    <a:pt x="328" y="0"/>
                  </a:lnTo>
                  <a:lnTo>
                    <a:pt x="2" y="0"/>
                  </a:lnTo>
                  <a:lnTo>
                    <a:pt x="0" y="1046"/>
                  </a:lnTo>
                  <a:lnTo>
                    <a:pt x="328" y="1046"/>
                  </a:lnTo>
                  <a:lnTo>
                    <a:pt x="328" y="707"/>
                  </a:lnTo>
                  <a:lnTo>
                    <a:pt x="690" y="707"/>
                  </a:lnTo>
                  <a:lnTo>
                    <a:pt x="689" y="1047"/>
                  </a:lnTo>
                  <a:lnTo>
                    <a:pt x="1010" y="1046"/>
                  </a:lnTo>
                  <a:lnTo>
                    <a:pt x="1010" y="0"/>
                  </a:lnTo>
                  <a:lnTo>
                    <a:pt x="689" y="0"/>
                  </a:lnTo>
                  <a:lnTo>
                    <a:pt x="689" y="385"/>
                  </a:lnTo>
                </a:path>
              </a:pathLst>
            </a:custGeom>
            <a:noFill/>
            <a:ln w="3175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7437" name="Freeform 80"/>
            <p:cNvSpPr>
              <a:spLocks/>
            </p:cNvSpPr>
            <p:nvPr/>
          </p:nvSpPr>
          <p:spPr bwMode="auto">
            <a:xfrm>
              <a:off x="4135" y="1673"/>
              <a:ext cx="455" cy="474"/>
            </a:xfrm>
            <a:custGeom>
              <a:avLst/>
              <a:gdLst>
                <a:gd name="T0" fmla="*/ 10 w 911"/>
                <a:gd name="T1" fmla="*/ 6 h 950"/>
                <a:gd name="T2" fmla="*/ 3 w 911"/>
                <a:gd name="T3" fmla="*/ 6 h 950"/>
                <a:gd name="T4" fmla="*/ 3 w 911"/>
                <a:gd name="T5" fmla="*/ 0 h 950"/>
                <a:gd name="T6" fmla="*/ 0 w 911"/>
                <a:gd name="T7" fmla="*/ 0 h 950"/>
                <a:gd name="T8" fmla="*/ 0 w 911"/>
                <a:gd name="T9" fmla="*/ 14 h 950"/>
                <a:gd name="T10" fmla="*/ 3 w 911"/>
                <a:gd name="T11" fmla="*/ 14 h 950"/>
                <a:gd name="T12" fmla="*/ 3 w 911"/>
                <a:gd name="T13" fmla="*/ 9 h 950"/>
                <a:gd name="T14" fmla="*/ 10 w 911"/>
                <a:gd name="T15" fmla="*/ 9 h 950"/>
                <a:gd name="T16" fmla="*/ 10 w 911"/>
                <a:gd name="T17" fmla="*/ 14 h 950"/>
                <a:gd name="T18" fmla="*/ 14 w 911"/>
                <a:gd name="T19" fmla="*/ 14 h 950"/>
                <a:gd name="T20" fmla="*/ 14 w 911"/>
                <a:gd name="T21" fmla="*/ 0 h 950"/>
                <a:gd name="T22" fmla="*/ 10 w 911"/>
                <a:gd name="T23" fmla="*/ 0 h 950"/>
                <a:gd name="T24" fmla="*/ 10 w 911"/>
                <a:gd name="T25" fmla="*/ 6 h 950"/>
                <a:gd name="T26" fmla="*/ 10 w 911"/>
                <a:gd name="T27" fmla="*/ 6 h 950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911"/>
                <a:gd name="T43" fmla="*/ 0 h 950"/>
                <a:gd name="T44" fmla="*/ 911 w 911"/>
                <a:gd name="T45" fmla="*/ 950 h 950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911" h="950">
                  <a:moveTo>
                    <a:pt x="687" y="387"/>
                  </a:moveTo>
                  <a:lnTo>
                    <a:pt x="228" y="385"/>
                  </a:lnTo>
                  <a:lnTo>
                    <a:pt x="228" y="0"/>
                  </a:lnTo>
                  <a:lnTo>
                    <a:pt x="0" y="2"/>
                  </a:lnTo>
                  <a:lnTo>
                    <a:pt x="0" y="950"/>
                  </a:lnTo>
                  <a:lnTo>
                    <a:pt x="228" y="950"/>
                  </a:lnTo>
                  <a:lnTo>
                    <a:pt x="228" y="612"/>
                  </a:lnTo>
                  <a:lnTo>
                    <a:pt x="686" y="612"/>
                  </a:lnTo>
                  <a:lnTo>
                    <a:pt x="686" y="950"/>
                  </a:lnTo>
                  <a:lnTo>
                    <a:pt x="911" y="950"/>
                  </a:lnTo>
                  <a:lnTo>
                    <a:pt x="911" y="0"/>
                  </a:lnTo>
                  <a:lnTo>
                    <a:pt x="687" y="2"/>
                  </a:lnTo>
                  <a:lnTo>
                    <a:pt x="687" y="387"/>
                  </a:lnTo>
                  <a:close/>
                </a:path>
              </a:pathLst>
            </a:custGeom>
            <a:solidFill>
              <a:srgbClr val="FF08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7438" name="Freeform 81"/>
            <p:cNvSpPr>
              <a:spLocks/>
            </p:cNvSpPr>
            <p:nvPr/>
          </p:nvSpPr>
          <p:spPr bwMode="auto">
            <a:xfrm>
              <a:off x="1581" y="1625"/>
              <a:ext cx="469" cy="571"/>
            </a:xfrm>
            <a:custGeom>
              <a:avLst/>
              <a:gdLst>
                <a:gd name="T0" fmla="*/ 0 w 938"/>
                <a:gd name="T1" fmla="*/ 18 h 1141"/>
                <a:gd name="T2" fmla="*/ 7 w 938"/>
                <a:gd name="T3" fmla="*/ 18 h 1141"/>
                <a:gd name="T4" fmla="*/ 7 w 938"/>
                <a:gd name="T5" fmla="*/ 13 h 1141"/>
                <a:gd name="T6" fmla="*/ 14 w 938"/>
                <a:gd name="T7" fmla="*/ 13 h 1141"/>
                <a:gd name="T8" fmla="*/ 14 w 938"/>
                <a:gd name="T9" fmla="*/ 7 h 1141"/>
                <a:gd name="T10" fmla="*/ 7 w 938"/>
                <a:gd name="T11" fmla="*/ 7 h 1141"/>
                <a:gd name="T12" fmla="*/ 7 w 938"/>
                <a:gd name="T13" fmla="*/ 6 h 1141"/>
                <a:gd name="T14" fmla="*/ 15 w 938"/>
                <a:gd name="T15" fmla="*/ 6 h 1141"/>
                <a:gd name="T16" fmla="*/ 15 w 938"/>
                <a:gd name="T17" fmla="*/ 0 h 1141"/>
                <a:gd name="T18" fmla="*/ 0 w 938"/>
                <a:gd name="T19" fmla="*/ 0 h 1141"/>
                <a:gd name="T20" fmla="*/ 0 w 938"/>
                <a:gd name="T21" fmla="*/ 18 h 1141"/>
                <a:gd name="T22" fmla="*/ 0 w 938"/>
                <a:gd name="T23" fmla="*/ 18 h 114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938"/>
                <a:gd name="T37" fmla="*/ 0 h 1141"/>
                <a:gd name="T38" fmla="*/ 938 w 938"/>
                <a:gd name="T39" fmla="*/ 1141 h 1141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938" h="1141">
                  <a:moveTo>
                    <a:pt x="0" y="1141"/>
                  </a:moveTo>
                  <a:lnTo>
                    <a:pt x="420" y="1141"/>
                  </a:lnTo>
                  <a:lnTo>
                    <a:pt x="420" y="802"/>
                  </a:lnTo>
                  <a:lnTo>
                    <a:pt x="843" y="802"/>
                  </a:lnTo>
                  <a:lnTo>
                    <a:pt x="843" y="425"/>
                  </a:lnTo>
                  <a:lnTo>
                    <a:pt x="420" y="425"/>
                  </a:lnTo>
                  <a:lnTo>
                    <a:pt x="420" y="376"/>
                  </a:lnTo>
                  <a:lnTo>
                    <a:pt x="938" y="376"/>
                  </a:lnTo>
                  <a:lnTo>
                    <a:pt x="935" y="0"/>
                  </a:lnTo>
                  <a:lnTo>
                    <a:pt x="0" y="0"/>
                  </a:lnTo>
                  <a:lnTo>
                    <a:pt x="0" y="114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7439" name="Freeform 82"/>
            <p:cNvSpPr>
              <a:spLocks/>
            </p:cNvSpPr>
            <p:nvPr/>
          </p:nvSpPr>
          <p:spPr bwMode="auto">
            <a:xfrm>
              <a:off x="1581" y="1625"/>
              <a:ext cx="469" cy="571"/>
            </a:xfrm>
            <a:custGeom>
              <a:avLst/>
              <a:gdLst>
                <a:gd name="T0" fmla="*/ 0 w 938"/>
                <a:gd name="T1" fmla="*/ 18 h 1141"/>
                <a:gd name="T2" fmla="*/ 7 w 938"/>
                <a:gd name="T3" fmla="*/ 18 h 1141"/>
                <a:gd name="T4" fmla="*/ 7 w 938"/>
                <a:gd name="T5" fmla="*/ 13 h 1141"/>
                <a:gd name="T6" fmla="*/ 14 w 938"/>
                <a:gd name="T7" fmla="*/ 13 h 1141"/>
                <a:gd name="T8" fmla="*/ 14 w 938"/>
                <a:gd name="T9" fmla="*/ 7 h 1141"/>
                <a:gd name="T10" fmla="*/ 7 w 938"/>
                <a:gd name="T11" fmla="*/ 7 h 1141"/>
                <a:gd name="T12" fmla="*/ 7 w 938"/>
                <a:gd name="T13" fmla="*/ 6 h 1141"/>
                <a:gd name="T14" fmla="*/ 15 w 938"/>
                <a:gd name="T15" fmla="*/ 6 h 1141"/>
                <a:gd name="T16" fmla="*/ 15 w 938"/>
                <a:gd name="T17" fmla="*/ 0 h 1141"/>
                <a:gd name="T18" fmla="*/ 0 w 938"/>
                <a:gd name="T19" fmla="*/ 0 h 1141"/>
                <a:gd name="T20" fmla="*/ 0 w 938"/>
                <a:gd name="T21" fmla="*/ 18 h 1141"/>
                <a:gd name="T22" fmla="*/ 0 w 938"/>
                <a:gd name="T23" fmla="*/ 18 h 114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938"/>
                <a:gd name="T37" fmla="*/ 0 h 1141"/>
                <a:gd name="T38" fmla="*/ 938 w 938"/>
                <a:gd name="T39" fmla="*/ 1141 h 1141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938" h="1141">
                  <a:moveTo>
                    <a:pt x="0" y="1141"/>
                  </a:moveTo>
                  <a:lnTo>
                    <a:pt x="420" y="1141"/>
                  </a:lnTo>
                  <a:lnTo>
                    <a:pt x="420" y="802"/>
                  </a:lnTo>
                  <a:lnTo>
                    <a:pt x="843" y="802"/>
                  </a:lnTo>
                  <a:lnTo>
                    <a:pt x="843" y="425"/>
                  </a:lnTo>
                  <a:lnTo>
                    <a:pt x="420" y="425"/>
                  </a:lnTo>
                  <a:lnTo>
                    <a:pt x="420" y="376"/>
                  </a:lnTo>
                  <a:lnTo>
                    <a:pt x="938" y="376"/>
                  </a:lnTo>
                  <a:lnTo>
                    <a:pt x="935" y="0"/>
                  </a:lnTo>
                  <a:lnTo>
                    <a:pt x="0" y="0"/>
                  </a:lnTo>
                  <a:lnTo>
                    <a:pt x="0" y="1141"/>
                  </a:lnTo>
                </a:path>
              </a:pathLst>
            </a:custGeom>
            <a:noFill/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7440" name="Freeform 83"/>
            <p:cNvSpPr>
              <a:spLocks/>
            </p:cNvSpPr>
            <p:nvPr/>
          </p:nvSpPr>
          <p:spPr bwMode="auto">
            <a:xfrm>
              <a:off x="1607" y="1651"/>
              <a:ext cx="419" cy="523"/>
            </a:xfrm>
            <a:custGeom>
              <a:avLst/>
              <a:gdLst>
                <a:gd name="T0" fmla="*/ 0 w 839"/>
                <a:gd name="T1" fmla="*/ 0 h 1046"/>
                <a:gd name="T2" fmla="*/ 13 w 839"/>
                <a:gd name="T3" fmla="*/ 0 h 1046"/>
                <a:gd name="T4" fmla="*/ 13 w 839"/>
                <a:gd name="T5" fmla="*/ 4 h 1046"/>
                <a:gd name="T6" fmla="*/ 5 w 839"/>
                <a:gd name="T7" fmla="*/ 4 h 1046"/>
                <a:gd name="T8" fmla="*/ 5 w 839"/>
                <a:gd name="T9" fmla="*/ 6 h 1046"/>
                <a:gd name="T10" fmla="*/ 11 w 839"/>
                <a:gd name="T11" fmla="*/ 6 h 1046"/>
                <a:gd name="T12" fmla="*/ 11 w 839"/>
                <a:gd name="T13" fmla="*/ 11 h 1046"/>
                <a:gd name="T14" fmla="*/ 5 w 839"/>
                <a:gd name="T15" fmla="*/ 11 h 1046"/>
                <a:gd name="T16" fmla="*/ 5 w 839"/>
                <a:gd name="T17" fmla="*/ 16 h 1046"/>
                <a:gd name="T18" fmla="*/ 0 w 839"/>
                <a:gd name="T19" fmla="*/ 16 h 1046"/>
                <a:gd name="T20" fmla="*/ 0 w 839"/>
                <a:gd name="T21" fmla="*/ 0 h 1046"/>
                <a:gd name="T22" fmla="*/ 0 w 839"/>
                <a:gd name="T23" fmla="*/ 0 h 104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839"/>
                <a:gd name="T37" fmla="*/ 0 h 1046"/>
                <a:gd name="T38" fmla="*/ 839 w 839"/>
                <a:gd name="T39" fmla="*/ 1046 h 104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839" h="1046">
                  <a:moveTo>
                    <a:pt x="0" y="0"/>
                  </a:moveTo>
                  <a:lnTo>
                    <a:pt x="839" y="0"/>
                  </a:lnTo>
                  <a:lnTo>
                    <a:pt x="839" y="279"/>
                  </a:lnTo>
                  <a:lnTo>
                    <a:pt x="321" y="279"/>
                  </a:lnTo>
                  <a:lnTo>
                    <a:pt x="321" y="424"/>
                  </a:lnTo>
                  <a:lnTo>
                    <a:pt x="743" y="421"/>
                  </a:lnTo>
                  <a:lnTo>
                    <a:pt x="743" y="705"/>
                  </a:lnTo>
                  <a:lnTo>
                    <a:pt x="321" y="705"/>
                  </a:lnTo>
                  <a:lnTo>
                    <a:pt x="321" y="1046"/>
                  </a:lnTo>
                  <a:lnTo>
                    <a:pt x="0" y="104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7441" name="Freeform 84"/>
            <p:cNvSpPr>
              <a:spLocks/>
            </p:cNvSpPr>
            <p:nvPr/>
          </p:nvSpPr>
          <p:spPr bwMode="auto">
            <a:xfrm>
              <a:off x="1607" y="1651"/>
              <a:ext cx="419" cy="523"/>
            </a:xfrm>
            <a:custGeom>
              <a:avLst/>
              <a:gdLst>
                <a:gd name="T0" fmla="*/ 0 w 839"/>
                <a:gd name="T1" fmla="*/ 0 h 1046"/>
                <a:gd name="T2" fmla="*/ 13 w 839"/>
                <a:gd name="T3" fmla="*/ 0 h 1046"/>
                <a:gd name="T4" fmla="*/ 13 w 839"/>
                <a:gd name="T5" fmla="*/ 4 h 1046"/>
                <a:gd name="T6" fmla="*/ 5 w 839"/>
                <a:gd name="T7" fmla="*/ 4 h 1046"/>
                <a:gd name="T8" fmla="*/ 5 w 839"/>
                <a:gd name="T9" fmla="*/ 6 h 1046"/>
                <a:gd name="T10" fmla="*/ 11 w 839"/>
                <a:gd name="T11" fmla="*/ 6 h 1046"/>
                <a:gd name="T12" fmla="*/ 11 w 839"/>
                <a:gd name="T13" fmla="*/ 11 h 1046"/>
                <a:gd name="T14" fmla="*/ 5 w 839"/>
                <a:gd name="T15" fmla="*/ 11 h 1046"/>
                <a:gd name="T16" fmla="*/ 5 w 839"/>
                <a:gd name="T17" fmla="*/ 16 h 1046"/>
                <a:gd name="T18" fmla="*/ 0 w 839"/>
                <a:gd name="T19" fmla="*/ 16 h 1046"/>
                <a:gd name="T20" fmla="*/ 0 w 839"/>
                <a:gd name="T21" fmla="*/ 0 h 1046"/>
                <a:gd name="T22" fmla="*/ 0 w 839"/>
                <a:gd name="T23" fmla="*/ 0 h 104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839"/>
                <a:gd name="T37" fmla="*/ 0 h 1046"/>
                <a:gd name="T38" fmla="*/ 839 w 839"/>
                <a:gd name="T39" fmla="*/ 1046 h 104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839" h="1046">
                  <a:moveTo>
                    <a:pt x="0" y="0"/>
                  </a:moveTo>
                  <a:lnTo>
                    <a:pt x="839" y="0"/>
                  </a:lnTo>
                  <a:lnTo>
                    <a:pt x="839" y="279"/>
                  </a:lnTo>
                  <a:lnTo>
                    <a:pt x="321" y="279"/>
                  </a:lnTo>
                  <a:lnTo>
                    <a:pt x="321" y="424"/>
                  </a:lnTo>
                  <a:lnTo>
                    <a:pt x="743" y="421"/>
                  </a:lnTo>
                  <a:lnTo>
                    <a:pt x="743" y="705"/>
                  </a:lnTo>
                  <a:lnTo>
                    <a:pt x="321" y="705"/>
                  </a:lnTo>
                  <a:lnTo>
                    <a:pt x="321" y="1046"/>
                  </a:lnTo>
                  <a:lnTo>
                    <a:pt x="0" y="1046"/>
                  </a:lnTo>
                  <a:lnTo>
                    <a:pt x="0" y="0"/>
                  </a:lnTo>
                </a:path>
              </a:pathLst>
            </a:custGeom>
            <a:noFill/>
            <a:ln w="3175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7442" name="Freeform 85"/>
            <p:cNvSpPr>
              <a:spLocks/>
            </p:cNvSpPr>
            <p:nvPr/>
          </p:nvSpPr>
          <p:spPr bwMode="auto">
            <a:xfrm>
              <a:off x="1632" y="1675"/>
              <a:ext cx="368" cy="475"/>
            </a:xfrm>
            <a:custGeom>
              <a:avLst/>
              <a:gdLst>
                <a:gd name="T0" fmla="*/ 3 w 736"/>
                <a:gd name="T1" fmla="*/ 10 h 950"/>
                <a:gd name="T2" fmla="*/ 11 w 736"/>
                <a:gd name="T3" fmla="*/ 10 h 950"/>
                <a:gd name="T4" fmla="*/ 11 w 736"/>
                <a:gd name="T5" fmla="*/ 7 h 950"/>
                <a:gd name="T6" fmla="*/ 3 w 736"/>
                <a:gd name="T7" fmla="*/ 7 h 950"/>
                <a:gd name="T8" fmla="*/ 3 w 736"/>
                <a:gd name="T9" fmla="*/ 3 h 950"/>
                <a:gd name="T10" fmla="*/ 12 w 736"/>
                <a:gd name="T11" fmla="*/ 3 h 950"/>
                <a:gd name="T12" fmla="*/ 12 w 736"/>
                <a:gd name="T13" fmla="*/ 0 h 950"/>
                <a:gd name="T14" fmla="*/ 0 w 736"/>
                <a:gd name="T15" fmla="*/ 0 h 950"/>
                <a:gd name="T16" fmla="*/ 0 w 736"/>
                <a:gd name="T17" fmla="*/ 15 h 950"/>
                <a:gd name="T18" fmla="*/ 3 w 736"/>
                <a:gd name="T19" fmla="*/ 15 h 950"/>
                <a:gd name="T20" fmla="*/ 3 w 736"/>
                <a:gd name="T21" fmla="*/ 10 h 950"/>
                <a:gd name="T22" fmla="*/ 3 w 736"/>
                <a:gd name="T23" fmla="*/ 10 h 950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736"/>
                <a:gd name="T37" fmla="*/ 0 h 950"/>
                <a:gd name="T38" fmla="*/ 736 w 736"/>
                <a:gd name="T39" fmla="*/ 950 h 950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736" h="950">
                  <a:moveTo>
                    <a:pt x="219" y="609"/>
                  </a:moveTo>
                  <a:lnTo>
                    <a:pt x="643" y="609"/>
                  </a:lnTo>
                  <a:lnTo>
                    <a:pt x="643" y="424"/>
                  </a:lnTo>
                  <a:lnTo>
                    <a:pt x="219" y="424"/>
                  </a:lnTo>
                  <a:lnTo>
                    <a:pt x="219" y="184"/>
                  </a:lnTo>
                  <a:lnTo>
                    <a:pt x="736" y="184"/>
                  </a:lnTo>
                  <a:lnTo>
                    <a:pt x="736" y="0"/>
                  </a:lnTo>
                  <a:lnTo>
                    <a:pt x="0" y="0"/>
                  </a:lnTo>
                  <a:lnTo>
                    <a:pt x="0" y="950"/>
                  </a:lnTo>
                  <a:lnTo>
                    <a:pt x="219" y="950"/>
                  </a:lnTo>
                  <a:lnTo>
                    <a:pt x="219" y="609"/>
                  </a:lnTo>
                  <a:close/>
                </a:path>
              </a:pathLst>
            </a:custGeom>
            <a:solidFill>
              <a:srgbClr val="FF08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7443" name="Freeform 86"/>
            <p:cNvSpPr>
              <a:spLocks/>
            </p:cNvSpPr>
            <p:nvPr/>
          </p:nvSpPr>
          <p:spPr bwMode="auto">
            <a:xfrm>
              <a:off x="1632" y="1675"/>
              <a:ext cx="368" cy="475"/>
            </a:xfrm>
            <a:custGeom>
              <a:avLst/>
              <a:gdLst>
                <a:gd name="T0" fmla="*/ 3 w 736"/>
                <a:gd name="T1" fmla="*/ 10 h 950"/>
                <a:gd name="T2" fmla="*/ 11 w 736"/>
                <a:gd name="T3" fmla="*/ 10 h 950"/>
                <a:gd name="T4" fmla="*/ 11 w 736"/>
                <a:gd name="T5" fmla="*/ 7 h 950"/>
                <a:gd name="T6" fmla="*/ 3 w 736"/>
                <a:gd name="T7" fmla="*/ 7 h 950"/>
                <a:gd name="T8" fmla="*/ 3 w 736"/>
                <a:gd name="T9" fmla="*/ 3 h 950"/>
                <a:gd name="T10" fmla="*/ 12 w 736"/>
                <a:gd name="T11" fmla="*/ 3 h 950"/>
                <a:gd name="T12" fmla="*/ 12 w 736"/>
                <a:gd name="T13" fmla="*/ 0 h 950"/>
                <a:gd name="T14" fmla="*/ 0 w 736"/>
                <a:gd name="T15" fmla="*/ 0 h 950"/>
                <a:gd name="T16" fmla="*/ 0 w 736"/>
                <a:gd name="T17" fmla="*/ 15 h 950"/>
                <a:gd name="T18" fmla="*/ 3 w 736"/>
                <a:gd name="T19" fmla="*/ 15 h 950"/>
                <a:gd name="T20" fmla="*/ 3 w 736"/>
                <a:gd name="T21" fmla="*/ 10 h 950"/>
                <a:gd name="T22" fmla="*/ 3 w 736"/>
                <a:gd name="T23" fmla="*/ 10 h 950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736"/>
                <a:gd name="T37" fmla="*/ 0 h 950"/>
                <a:gd name="T38" fmla="*/ 736 w 736"/>
                <a:gd name="T39" fmla="*/ 950 h 950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736" h="950">
                  <a:moveTo>
                    <a:pt x="219" y="609"/>
                  </a:moveTo>
                  <a:lnTo>
                    <a:pt x="643" y="609"/>
                  </a:lnTo>
                  <a:lnTo>
                    <a:pt x="643" y="424"/>
                  </a:lnTo>
                  <a:lnTo>
                    <a:pt x="219" y="424"/>
                  </a:lnTo>
                  <a:lnTo>
                    <a:pt x="219" y="184"/>
                  </a:lnTo>
                  <a:lnTo>
                    <a:pt x="736" y="184"/>
                  </a:lnTo>
                  <a:lnTo>
                    <a:pt x="736" y="0"/>
                  </a:lnTo>
                  <a:lnTo>
                    <a:pt x="0" y="0"/>
                  </a:lnTo>
                  <a:lnTo>
                    <a:pt x="0" y="950"/>
                  </a:lnTo>
                  <a:lnTo>
                    <a:pt x="219" y="950"/>
                  </a:lnTo>
                  <a:lnTo>
                    <a:pt x="219" y="609"/>
                  </a:lnTo>
                </a:path>
              </a:pathLst>
            </a:custGeom>
            <a:noFill/>
            <a:ln w="3175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7444" name="Freeform 87"/>
            <p:cNvSpPr>
              <a:spLocks noEditPoints="1"/>
            </p:cNvSpPr>
            <p:nvPr/>
          </p:nvSpPr>
          <p:spPr bwMode="auto">
            <a:xfrm>
              <a:off x="2330" y="1610"/>
              <a:ext cx="601" cy="600"/>
            </a:xfrm>
            <a:custGeom>
              <a:avLst/>
              <a:gdLst>
                <a:gd name="T0" fmla="*/ 9 w 1200"/>
                <a:gd name="T1" fmla="*/ 0 h 1201"/>
                <a:gd name="T2" fmla="*/ 6 w 1200"/>
                <a:gd name="T3" fmla="*/ 0 h 1201"/>
                <a:gd name="T4" fmla="*/ 4 w 1200"/>
                <a:gd name="T5" fmla="*/ 1 h 1201"/>
                <a:gd name="T6" fmla="*/ 2 w 1200"/>
                <a:gd name="T7" fmla="*/ 3 h 1201"/>
                <a:gd name="T8" fmla="*/ 1 w 1200"/>
                <a:gd name="T9" fmla="*/ 5 h 1201"/>
                <a:gd name="T10" fmla="*/ 1 w 1200"/>
                <a:gd name="T11" fmla="*/ 8 h 1201"/>
                <a:gd name="T12" fmla="*/ 1 w 1200"/>
                <a:gd name="T13" fmla="*/ 10 h 1201"/>
                <a:gd name="T14" fmla="*/ 1 w 1200"/>
                <a:gd name="T15" fmla="*/ 13 h 1201"/>
                <a:gd name="T16" fmla="*/ 2 w 1200"/>
                <a:gd name="T17" fmla="*/ 15 h 1201"/>
                <a:gd name="T18" fmla="*/ 4 w 1200"/>
                <a:gd name="T19" fmla="*/ 16 h 1201"/>
                <a:gd name="T20" fmla="*/ 6 w 1200"/>
                <a:gd name="T21" fmla="*/ 18 h 1201"/>
                <a:gd name="T22" fmla="*/ 9 w 1200"/>
                <a:gd name="T23" fmla="*/ 18 h 1201"/>
                <a:gd name="T24" fmla="*/ 11 w 1200"/>
                <a:gd name="T25" fmla="*/ 18 h 1201"/>
                <a:gd name="T26" fmla="*/ 14 w 1200"/>
                <a:gd name="T27" fmla="*/ 18 h 1201"/>
                <a:gd name="T28" fmla="*/ 16 w 1200"/>
                <a:gd name="T29" fmla="*/ 16 h 1201"/>
                <a:gd name="T30" fmla="*/ 17 w 1200"/>
                <a:gd name="T31" fmla="*/ 15 h 1201"/>
                <a:gd name="T32" fmla="*/ 19 w 1200"/>
                <a:gd name="T33" fmla="*/ 13 h 1201"/>
                <a:gd name="T34" fmla="*/ 19 w 1200"/>
                <a:gd name="T35" fmla="*/ 10 h 1201"/>
                <a:gd name="T36" fmla="*/ 19 w 1200"/>
                <a:gd name="T37" fmla="*/ 8 h 1201"/>
                <a:gd name="T38" fmla="*/ 19 w 1200"/>
                <a:gd name="T39" fmla="*/ 5 h 1201"/>
                <a:gd name="T40" fmla="*/ 17 w 1200"/>
                <a:gd name="T41" fmla="*/ 3 h 1201"/>
                <a:gd name="T42" fmla="*/ 16 w 1200"/>
                <a:gd name="T43" fmla="*/ 1 h 1201"/>
                <a:gd name="T44" fmla="*/ 14 w 1200"/>
                <a:gd name="T45" fmla="*/ 0 h 1201"/>
                <a:gd name="T46" fmla="*/ 11 w 1200"/>
                <a:gd name="T47" fmla="*/ 0 h 1201"/>
                <a:gd name="T48" fmla="*/ 10 w 1200"/>
                <a:gd name="T49" fmla="*/ 0 h 1201"/>
                <a:gd name="T50" fmla="*/ 9 w 1200"/>
                <a:gd name="T51" fmla="*/ 6 h 1201"/>
                <a:gd name="T52" fmla="*/ 9 w 1200"/>
                <a:gd name="T53" fmla="*/ 6 h 1201"/>
                <a:gd name="T54" fmla="*/ 8 w 1200"/>
                <a:gd name="T55" fmla="*/ 6 h 1201"/>
                <a:gd name="T56" fmla="*/ 7 w 1200"/>
                <a:gd name="T57" fmla="*/ 7 h 1201"/>
                <a:gd name="T58" fmla="*/ 7 w 1200"/>
                <a:gd name="T59" fmla="*/ 8 h 1201"/>
                <a:gd name="T60" fmla="*/ 7 w 1200"/>
                <a:gd name="T61" fmla="*/ 8 h 1201"/>
                <a:gd name="T62" fmla="*/ 7 w 1200"/>
                <a:gd name="T63" fmla="*/ 9 h 1201"/>
                <a:gd name="T64" fmla="*/ 7 w 1200"/>
                <a:gd name="T65" fmla="*/ 10 h 1201"/>
                <a:gd name="T66" fmla="*/ 7 w 1200"/>
                <a:gd name="T67" fmla="*/ 11 h 1201"/>
                <a:gd name="T68" fmla="*/ 8 w 1200"/>
                <a:gd name="T69" fmla="*/ 12 h 1201"/>
                <a:gd name="T70" fmla="*/ 9 w 1200"/>
                <a:gd name="T71" fmla="*/ 12 h 1201"/>
                <a:gd name="T72" fmla="*/ 9 w 1200"/>
                <a:gd name="T73" fmla="*/ 12 h 1201"/>
                <a:gd name="T74" fmla="*/ 10 w 1200"/>
                <a:gd name="T75" fmla="*/ 12 h 1201"/>
                <a:gd name="T76" fmla="*/ 11 w 1200"/>
                <a:gd name="T77" fmla="*/ 12 h 1201"/>
                <a:gd name="T78" fmla="*/ 12 w 1200"/>
                <a:gd name="T79" fmla="*/ 12 h 1201"/>
                <a:gd name="T80" fmla="*/ 13 w 1200"/>
                <a:gd name="T81" fmla="*/ 11 h 1201"/>
                <a:gd name="T82" fmla="*/ 13 w 1200"/>
                <a:gd name="T83" fmla="*/ 10 h 1201"/>
                <a:gd name="T84" fmla="*/ 13 w 1200"/>
                <a:gd name="T85" fmla="*/ 9 h 1201"/>
                <a:gd name="T86" fmla="*/ 13 w 1200"/>
                <a:gd name="T87" fmla="*/ 8 h 1201"/>
                <a:gd name="T88" fmla="*/ 13 w 1200"/>
                <a:gd name="T89" fmla="*/ 8 h 1201"/>
                <a:gd name="T90" fmla="*/ 13 w 1200"/>
                <a:gd name="T91" fmla="*/ 7 h 1201"/>
                <a:gd name="T92" fmla="*/ 12 w 1200"/>
                <a:gd name="T93" fmla="*/ 6 h 1201"/>
                <a:gd name="T94" fmla="*/ 11 w 1200"/>
                <a:gd name="T95" fmla="*/ 6 h 1201"/>
                <a:gd name="T96" fmla="*/ 10 w 1200"/>
                <a:gd name="T97" fmla="*/ 6 h 1201"/>
                <a:gd name="T98" fmla="*/ 10 w 1200"/>
                <a:gd name="T99" fmla="*/ 6 h 1201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w 1200"/>
                <a:gd name="T151" fmla="*/ 0 h 1201"/>
                <a:gd name="T152" fmla="*/ 1200 w 1200"/>
                <a:gd name="T153" fmla="*/ 1201 h 1201"/>
              </a:gdLst>
              <a:ahLst/>
              <a:cxnLst>
                <a:cxn ang="T100">
                  <a:pos x="T0" y="T1"/>
                </a:cxn>
                <a:cxn ang="T101">
                  <a:pos x="T2" y="T3"/>
                </a:cxn>
                <a:cxn ang="T102">
                  <a:pos x="T4" y="T5"/>
                </a:cxn>
                <a:cxn ang="T103">
                  <a:pos x="T6" y="T7"/>
                </a:cxn>
                <a:cxn ang="T104">
                  <a:pos x="T8" y="T9"/>
                </a:cxn>
                <a:cxn ang="T105">
                  <a:pos x="T10" y="T11"/>
                </a:cxn>
                <a:cxn ang="T106">
                  <a:pos x="T12" y="T13"/>
                </a:cxn>
                <a:cxn ang="T107">
                  <a:pos x="T14" y="T15"/>
                </a:cxn>
                <a:cxn ang="T108">
                  <a:pos x="T16" y="T17"/>
                </a:cxn>
                <a:cxn ang="T109">
                  <a:pos x="T18" y="T19"/>
                </a:cxn>
                <a:cxn ang="T110">
                  <a:pos x="T20" y="T21"/>
                </a:cxn>
                <a:cxn ang="T111">
                  <a:pos x="T22" y="T23"/>
                </a:cxn>
                <a:cxn ang="T112">
                  <a:pos x="T24" y="T25"/>
                </a:cxn>
                <a:cxn ang="T113">
                  <a:pos x="T26" y="T27"/>
                </a:cxn>
                <a:cxn ang="T114">
                  <a:pos x="T28" y="T29"/>
                </a:cxn>
                <a:cxn ang="T115">
                  <a:pos x="T30" y="T31"/>
                </a:cxn>
                <a:cxn ang="T116">
                  <a:pos x="T32" y="T33"/>
                </a:cxn>
                <a:cxn ang="T117">
                  <a:pos x="T34" y="T35"/>
                </a:cxn>
                <a:cxn ang="T118">
                  <a:pos x="T36" y="T37"/>
                </a:cxn>
                <a:cxn ang="T119">
                  <a:pos x="T38" y="T39"/>
                </a:cxn>
                <a:cxn ang="T120">
                  <a:pos x="T40" y="T41"/>
                </a:cxn>
                <a:cxn ang="T121">
                  <a:pos x="T42" y="T43"/>
                </a:cxn>
                <a:cxn ang="T122">
                  <a:pos x="T44" y="T45"/>
                </a:cxn>
                <a:cxn ang="T123">
                  <a:pos x="T46" y="T47"/>
                </a:cxn>
                <a:cxn ang="T124">
                  <a:pos x="T48" y="T49"/>
                </a:cxn>
                <a:cxn ang="T125">
                  <a:pos x="T50" y="T51"/>
                </a:cxn>
                <a:cxn ang="T126">
                  <a:pos x="T52" y="T53"/>
                </a:cxn>
                <a:cxn ang="T127">
                  <a:pos x="T54" y="T55"/>
                </a:cxn>
                <a:cxn ang="T128">
                  <a:pos x="T56" y="T57"/>
                </a:cxn>
                <a:cxn ang="T129">
                  <a:pos x="T58" y="T59"/>
                </a:cxn>
                <a:cxn ang="T130">
                  <a:pos x="T60" y="T61"/>
                </a:cxn>
                <a:cxn ang="T131">
                  <a:pos x="T62" y="T63"/>
                </a:cxn>
                <a:cxn ang="T132">
                  <a:pos x="T64" y="T65"/>
                </a:cxn>
                <a:cxn ang="T133">
                  <a:pos x="T66" y="T67"/>
                </a:cxn>
                <a:cxn ang="T134">
                  <a:pos x="T68" y="T69"/>
                </a:cxn>
                <a:cxn ang="T135">
                  <a:pos x="T70" y="T71"/>
                </a:cxn>
                <a:cxn ang="T136">
                  <a:pos x="T72" y="T73"/>
                </a:cxn>
                <a:cxn ang="T137">
                  <a:pos x="T74" y="T75"/>
                </a:cxn>
                <a:cxn ang="T138">
                  <a:pos x="T76" y="T77"/>
                </a:cxn>
                <a:cxn ang="T139">
                  <a:pos x="T78" y="T79"/>
                </a:cxn>
                <a:cxn ang="T140">
                  <a:pos x="T80" y="T81"/>
                </a:cxn>
                <a:cxn ang="T141">
                  <a:pos x="T82" y="T83"/>
                </a:cxn>
                <a:cxn ang="T142">
                  <a:pos x="T84" y="T85"/>
                </a:cxn>
                <a:cxn ang="T143">
                  <a:pos x="T86" y="T87"/>
                </a:cxn>
                <a:cxn ang="T144">
                  <a:pos x="T88" y="T89"/>
                </a:cxn>
                <a:cxn ang="T145">
                  <a:pos x="T90" y="T91"/>
                </a:cxn>
                <a:cxn ang="T146">
                  <a:pos x="T92" y="T93"/>
                </a:cxn>
                <a:cxn ang="T147">
                  <a:pos x="T94" y="T95"/>
                </a:cxn>
                <a:cxn ang="T148">
                  <a:pos x="T96" y="T97"/>
                </a:cxn>
                <a:cxn ang="T149">
                  <a:pos x="T98" y="T99"/>
                </a:cxn>
              </a:cxnLst>
              <a:rect l="T150" t="T151" r="T152" b="T153"/>
              <a:pathLst>
                <a:path w="1200" h="1201">
                  <a:moveTo>
                    <a:pt x="600" y="0"/>
                  </a:moveTo>
                  <a:lnTo>
                    <a:pt x="520" y="6"/>
                  </a:lnTo>
                  <a:lnTo>
                    <a:pt x="441" y="22"/>
                  </a:lnTo>
                  <a:lnTo>
                    <a:pt x="368" y="48"/>
                  </a:lnTo>
                  <a:lnTo>
                    <a:pt x="298" y="84"/>
                  </a:lnTo>
                  <a:lnTo>
                    <a:pt x="235" y="127"/>
                  </a:lnTo>
                  <a:lnTo>
                    <a:pt x="176" y="177"/>
                  </a:lnTo>
                  <a:lnTo>
                    <a:pt x="126" y="235"/>
                  </a:lnTo>
                  <a:lnTo>
                    <a:pt x="83" y="298"/>
                  </a:lnTo>
                  <a:lnTo>
                    <a:pt x="47" y="369"/>
                  </a:lnTo>
                  <a:lnTo>
                    <a:pt x="21" y="442"/>
                  </a:lnTo>
                  <a:lnTo>
                    <a:pt x="6" y="520"/>
                  </a:lnTo>
                  <a:lnTo>
                    <a:pt x="0" y="601"/>
                  </a:lnTo>
                  <a:lnTo>
                    <a:pt x="6" y="682"/>
                  </a:lnTo>
                  <a:lnTo>
                    <a:pt x="21" y="761"/>
                  </a:lnTo>
                  <a:lnTo>
                    <a:pt x="47" y="834"/>
                  </a:lnTo>
                  <a:lnTo>
                    <a:pt x="83" y="904"/>
                  </a:lnTo>
                  <a:lnTo>
                    <a:pt x="126" y="967"/>
                  </a:lnTo>
                  <a:lnTo>
                    <a:pt x="176" y="1026"/>
                  </a:lnTo>
                  <a:lnTo>
                    <a:pt x="235" y="1076"/>
                  </a:lnTo>
                  <a:lnTo>
                    <a:pt x="298" y="1119"/>
                  </a:lnTo>
                  <a:lnTo>
                    <a:pt x="368" y="1155"/>
                  </a:lnTo>
                  <a:lnTo>
                    <a:pt x="441" y="1181"/>
                  </a:lnTo>
                  <a:lnTo>
                    <a:pt x="520" y="1197"/>
                  </a:lnTo>
                  <a:lnTo>
                    <a:pt x="600" y="1201"/>
                  </a:lnTo>
                  <a:lnTo>
                    <a:pt x="682" y="1197"/>
                  </a:lnTo>
                  <a:lnTo>
                    <a:pt x="760" y="1181"/>
                  </a:lnTo>
                  <a:lnTo>
                    <a:pt x="833" y="1155"/>
                  </a:lnTo>
                  <a:lnTo>
                    <a:pt x="904" y="1119"/>
                  </a:lnTo>
                  <a:lnTo>
                    <a:pt x="967" y="1076"/>
                  </a:lnTo>
                  <a:lnTo>
                    <a:pt x="1025" y="1026"/>
                  </a:lnTo>
                  <a:lnTo>
                    <a:pt x="1075" y="967"/>
                  </a:lnTo>
                  <a:lnTo>
                    <a:pt x="1117" y="904"/>
                  </a:lnTo>
                  <a:lnTo>
                    <a:pt x="1153" y="834"/>
                  </a:lnTo>
                  <a:lnTo>
                    <a:pt x="1179" y="761"/>
                  </a:lnTo>
                  <a:lnTo>
                    <a:pt x="1194" y="682"/>
                  </a:lnTo>
                  <a:lnTo>
                    <a:pt x="1200" y="601"/>
                  </a:lnTo>
                  <a:lnTo>
                    <a:pt x="1194" y="520"/>
                  </a:lnTo>
                  <a:lnTo>
                    <a:pt x="1179" y="442"/>
                  </a:lnTo>
                  <a:lnTo>
                    <a:pt x="1153" y="369"/>
                  </a:lnTo>
                  <a:lnTo>
                    <a:pt x="1117" y="298"/>
                  </a:lnTo>
                  <a:lnTo>
                    <a:pt x="1075" y="235"/>
                  </a:lnTo>
                  <a:lnTo>
                    <a:pt x="1025" y="177"/>
                  </a:lnTo>
                  <a:lnTo>
                    <a:pt x="967" y="127"/>
                  </a:lnTo>
                  <a:lnTo>
                    <a:pt x="904" y="84"/>
                  </a:lnTo>
                  <a:lnTo>
                    <a:pt x="833" y="48"/>
                  </a:lnTo>
                  <a:lnTo>
                    <a:pt x="760" y="22"/>
                  </a:lnTo>
                  <a:lnTo>
                    <a:pt x="682" y="6"/>
                  </a:lnTo>
                  <a:lnTo>
                    <a:pt x="600" y="0"/>
                  </a:lnTo>
                  <a:close/>
                  <a:moveTo>
                    <a:pt x="600" y="390"/>
                  </a:moveTo>
                  <a:lnTo>
                    <a:pt x="573" y="393"/>
                  </a:lnTo>
                  <a:lnTo>
                    <a:pt x="544" y="399"/>
                  </a:lnTo>
                  <a:lnTo>
                    <a:pt x="518" y="407"/>
                  </a:lnTo>
                  <a:lnTo>
                    <a:pt x="494" y="420"/>
                  </a:lnTo>
                  <a:lnTo>
                    <a:pt x="473" y="435"/>
                  </a:lnTo>
                  <a:lnTo>
                    <a:pt x="452" y="453"/>
                  </a:lnTo>
                  <a:lnTo>
                    <a:pt x="434" y="473"/>
                  </a:lnTo>
                  <a:lnTo>
                    <a:pt x="420" y="495"/>
                  </a:lnTo>
                  <a:lnTo>
                    <a:pt x="407" y="519"/>
                  </a:lnTo>
                  <a:lnTo>
                    <a:pt x="398" y="545"/>
                  </a:lnTo>
                  <a:lnTo>
                    <a:pt x="392" y="573"/>
                  </a:lnTo>
                  <a:lnTo>
                    <a:pt x="389" y="601"/>
                  </a:lnTo>
                  <a:lnTo>
                    <a:pt x="392" y="629"/>
                  </a:lnTo>
                  <a:lnTo>
                    <a:pt x="398" y="658"/>
                  </a:lnTo>
                  <a:lnTo>
                    <a:pt x="407" y="684"/>
                  </a:lnTo>
                  <a:lnTo>
                    <a:pt x="420" y="708"/>
                  </a:lnTo>
                  <a:lnTo>
                    <a:pt x="434" y="730"/>
                  </a:lnTo>
                  <a:lnTo>
                    <a:pt x="452" y="750"/>
                  </a:lnTo>
                  <a:lnTo>
                    <a:pt x="473" y="768"/>
                  </a:lnTo>
                  <a:lnTo>
                    <a:pt x="494" y="783"/>
                  </a:lnTo>
                  <a:lnTo>
                    <a:pt x="518" y="796"/>
                  </a:lnTo>
                  <a:lnTo>
                    <a:pt x="544" y="804"/>
                  </a:lnTo>
                  <a:lnTo>
                    <a:pt x="573" y="810"/>
                  </a:lnTo>
                  <a:lnTo>
                    <a:pt x="600" y="811"/>
                  </a:lnTo>
                  <a:lnTo>
                    <a:pt x="629" y="810"/>
                  </a:lnTo>
                  <a:lnTo>
                    <a:pt x="657" y="804"/>
                  </a:lnTo>
                  <a:lnTo>
                    <a:pt x="683" y="796"/>
                  </a:lnTo>
                  <a:lnTo>
                    <a:pt x="707" y="783"/>
                  </a:lnTo>
                  <a:lnTo>
                    <a:pt x="729" y="768"/>
                  </a:lnTo>
                  <a:lnTo>
                    <a:pt x="749" y="750"/>
                  </a:lnTo>
                  <a:lnTo>
                    <a:pt x="768" y="730"/>
                  </a:lnTo>
                  <a:lnTo>
                    <a:pt x="782" y="708"/>
                  </a:lnTo>
                  <a:lnTo>
                    <a:pt x="795" y="684"/>
                  </a:lnTo>
                  <a:lnTo>
                    <a:pt x="803" y="658"/>
                  </a:lnTo>
                  <a:lnTo>
                    <a:pt x="809" y="629"/>
                  </a:lnTo>
                  <a:lnTo>
                    <a:pt x="810" y="601"/>
                  </a:lnTo>
                  <a:lnTo>
                    <a:pt x="809" y="573"/>
                  </a:lnTo>
                  <a:lnTo>
                    <a:pt x="803" y="545"/>
                  </a:lnTo>
                  <a:lnTo>
                    <a:pt x="795" y="519"/>
                  </a:lnTo>
                  <a:lnTo>
                    <a:pt x="782" y="495"/>
                  </a:lnTo>
                  <a:lnTo>
                    <a:pt x="768" y="473"/>
                  </a:lnTo>
                  <a:lnTo>
                    <a:pt x="749" y="453"/>
                  </a:lnTo>
                  <a:lnTo>
                    <a:pt x="729" y="435"/>
                  </a:lnTo>
                  <a:lnTo>
                    <a:pt x="707" y="420"/>
                  </a:lnTo>
                  <a:lnTo>
                    <a:pt x="683" y="407"/>
                  </a:lnTo>
                  <a:lnTo>
                    <a:pt x="657" y="399"/>
                  </a:lnTo>
                  <a:lnTo>
                    <a:pt x="629" y="393"/>
                  </a:lnTo>
                  <a:lnTo>
                    <a:pt x="600" y="39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7445" name="Freeform 88"/>
            <p:cNvSpPr>
              <a:spLocks/>
            </p:cNvSpPr>
            <p:nvPr/>
          </p:nvSpPr>
          <p:spPr bwMode="auto">
            <a:xfrm>
              <a:off x="2330" y="1610"/>
              <a:ext cx="601" cy="600"/>
            </a:xfrm>
            <a:custGeom>
              <a:avLst/>
              <a:gdLst>
                <a:gd name="T0" fmla="*/ 10 w 1200"/>
                <a:gd name="T1" fmla="*/ 0 h 1201"/>
                <a:gd name="T2" fmla="*/ 9 w 1200"/>
                <a:gd name="T3" fmla="*/ 0 h 1201"/>
                <a:gd name="T4" fmla="*/ 7 w 1200"/>
                <a:gd name="T5" fmla="*/ 0 h 1201"/>
                <a:gd name="T6" fmla="*/ 6 w 1200"/>
                <a:gd name="T7" fmla="*/ 0 h 1201"/>
                <a:gd name="T8" fmla="*/ 5 w 1200"/>
                <a:gd name="T9" fmla="*/ 1 h 1201"/>
                <a:gd name="T10" fmla="*/ 4 w 1200"/>
                <a:gd name="T11" fmla="*/ 1 h 1201"/>
                <a:gd name="T12" fmla="*/ 3 w 1200"/>
                <a:gd name="T13" fmla="*/ 2 h 1201"/>
                <a:gd name="T14" fmla="*/ 2 w 1200"/>
                <a:gd name="T15" fmla="*/ 3 h 1201"/>
                <a:gd name="T16" fmla="*/ 2 w 1200"/>
                <a:gd name="T17" fmla="*/ 4 h 1201"/>
                <a:gd name="T18" fmla="*/ 1 w 1200"/>
                <a:gd name="T19" fmla="*/ 5 h 1201"/>
                <a:gd name="T20" fmla="*/ 1 w 1200"/>
                <a:gd name="T21" fmla="*/ 6 h 1201"/>
                <a:gd name="T22" fmla="*/ 1 w 1200"/>
                <a:gd name="T23" fmla="*/ 8 h 1201"/>
                <a:gd name="T24" fmla="*/ 0 w 1200"/>
                <a:gd name="T25" fmla="*/ 9 h 1201"/>
                <a:gd name="T26" fmla="*/ 1 w 1200"/>
                <a:gd name="T27" fmla="*/ 10 h 1201"/>
                <a:gd name="T28" fmla="*/ 1 w 1200"/>
                <a:gd name="T29" fmla="*/ 11 h 1201"/>
                <a:gd name="T30" fmla="*/ 1 w 1200"/>
                <a:gd name="T31" fmla="*/ 13 h 1201"/>
                <a:gd name="T32" fmla="*/ 2 w 1200"/>
                <a:gd name="T33" fmla="*/ 14 h 1201"/>
                <a:gd name="T34" fmla="*/ 2 w 1200"/>
                <a:gd name="T35" fmla="*/ 15 h 1201"/>
                <a:gd name="T36" fmla="*/ 3 w 1200"/>
                <a:gd name="T37" fmla="*/ 16 h 1201"/>
                <a:gd name="T38" fmla="*/ 4 w 1200"/>
                <a:gd name="T39" fmla="*/ 16 h 1201"/>
                <a:gd name="T40" fmla="*/ 5 w 1200"/>
                <a:gd name="T41" fmla="*/ 17 h 1201"/>
                <a:gd name="T42" fmla="*/ 6 w 1200"/>
                <a:gd name="T43" fmla="*/ 18 h 1201"/>
                <a:gd name="T44" fmla="*/ 7 w 1200"/>
                <a:gd name="T45" fmla="*/ 18 h 1201"/>
                <a:gd name="T46" fmla="*/ 9 w 1200"/>
                <a:gd name="T47" fmla="*/ 18 h 1201"/>
                <a:gd name="T48" fmla="*/ 10 w 1200"/>
                <a:gd name="T49" fmla="*/ 18 h 1201"/>
                <a:gd name="T50" fmla="*/ 11 w 1200"/>
                <a:gd name="T51" fmla="*/ 18 h 1201"/>
                <a:gd name="T52" fmla="*/ 12 w 1200"/>
                <a:gd name="T53" fmla="*/ 18 h 1201"/>
                <a:gd name="T54" fmla="*/ 14 w 1200"/>
                <a:gd name="T55" fmla="*/ 18 h 1201"/>
                <a:gd name="T56" fmla="*/ 15 w 1200"/>
                <a:gd name="T57" fmla="*/ 17 h 1201"/>
                <a:gd name="T58" fmla="*/ 16 w 1200"/>
                <a:gd name="T59" fmla="*/ 16 h 1201"/>
                <a:gd name="T60" fmla="*/ 17 w 1200"/>
                <a:gd name="T61" fmla="*/ 16 h 1201"/>
                <a:gd name="T62" fmla="*/ 17 w 1200"/>
                <a:gd name="T63" fmla="*/ 15 h 1201"/>
                <a:gd name="T64" fmla="*/ 18 w 1200"/>
                <a:gd name="T65" fmla="*/ 14 h 1201"/>
                <a:gd name="T66" fmla="*/ 19 w 1200"/>
                <a:gd name="T67" fmla="*/ 13 h 1201"/>
                <a:gd name="T68" fmla="*/ 19 w 1200"/>
                <a:gd name="T69" fmla="*/ 11 h 1201"/>
                <a:gd name="T70" fmla="*/ 19 w 1200"/>
                <a:gd name="T71" fmla="*/ 10 h 1201"/>
                <a:gd name="T72" fmla="*/ 19 w 1200"/>
                <a:gd name="T73" fmla="*/ 9 h 1201"/>
                <a:gd name="T74" fmla="*/ 19 w 1200"/>
                <a:gd name="T75" fmla="*/ 8 h 1201"/>
                <a:gd name="T76" fmla="*/ 19 w 1200"/>
                <a:gd name="T77" fmla="*/ 6 h 1201"/>
                <a:gd name="T78" fmla="*/ 19 w 1200"/>
                <a:gd name="T79" fmla="*/ 5 h 1201"/>
                <a:gd name="T80" fmla="*/ 18 w 1200"/>
                <a:gd name="T81" fmla="*/ 4 h 1201"/>
                <a:gd name="T82" fmla="*/ 17 w 1200"/>
                <a:gd name="T83" fmla="*/ 3 h 1201"/>
                <a:gd name="T84" fmla="*/ 17 w 1200"/>
                <a:gd name="T85" fmla="*/ 2 h 1201"/>
                <a:gd name="T86" fmla="*/ 16 w 1200"/>
                <a:gd name="T87" fmla="*/ 1 h 1201"/>
                <a:gd name="T88" fmla="*/ 15 w 1200"/>
                <a:gd name="T89" fmla="*/ 1 h 1201"/>
                <a:gd name="T90" fmla="*/ 14 w 1200"/>
                <a:gd name="T91" fmla="*/ 0 h 1201"/>
                <a:gd name="T92" fmla="*/ 12 w 1200"/>
                <a:gd name="T93" fmla="*/ 0 h 1201"/>
                <a:gd name="T94" fmla="*/ 11 w 1200"/>
                <a:gd name="T95" fmla="*/ 0 h 1201"/>
                <a:gd name="T96" fmla="*/ 10 w 1200"/>
                <a:gd name="T97" fmla="*/ 0 h 1201"/>
                <a:gd name="T98" fmla="*/ 10 w 1200"/>
                <a:gd name="T99" fmla="*/ 0 h 1201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w 1200"/>
                <a:gd name="T151" fmla="*/ 0 h 1201"/>
                <a:gd name="T152" fmla="*/ 1200 w 1200"/>
                <a:gd name="T153" fmla="*/ 1201 h 1201"/>
              </a:gdLst>
              <a:ahLst/>
              <a:cxnLst>
                <a:cxn ang="T100">
                  <a:pos x="T0" y="T1"/>
                </a:cxn>
                <a:cxn ang="T101">
                  <a:pos x="T2" y="T3"/>
                </a:cxn>
                <a:cxn ang="T102">
                  <a:pos x="T4" y="T5"/>
                </a:cxn>
                <a:cxn ang="T103">
                  <a:pos x="T6" y="T7"/>
                </a:cxn>
                <a:cxn ang="T104">
                  <a:pos x="T8" y="T9"/>
                </a:cxn>
                <a:cxn ang="T105">
                  <a:pos x="T10" y="T11"/>
                </a:cxn>
                <a:cxn ang="T106">
                  <a:pos x="T12" y="T13"/>
                </a:cxn>
                <a:cxn ang="T107">
                  <a:pos x="T14" y="T15"/>
                </a:cxn>
                <a:cxn ang="T108">
                  <a:pos x="T16" y="T17"/>
                </a:cxn>
                <a:cxn ang="T109">
                  <a:pos x="T18" y="T19"/>
                </a:cxn>
                <a:cxn ang="T110">
                  <a:pos x="T20" y="T21"/>
                </a:cxn>
                <a:cxn ang="T111">
                  <a:pos x="T22" y="T23"/>
                </a:cxn>
                <a:cxn ang="T112">
                  <a:pos x="T24" y="T25"/>
                </a:cxn>
                <a:cxn ang="T113">
                  <a:pos x="T26" y="T27"/>
                </a:cxn>
                <a:cxn ang="T114">
                  <a:pos x="T28" y="T29"/>
                </a:cxn>
                <a:cxn ang="T115">
                  <a:pos x="T30" y="T31"/>
                </a:cxn>
                <a:cxn ang="T116">
                  <a:pos x="T32" y="T33"/>
                </a:cxn>
                <a:cxn ang="T117">
                  <a:pos x="T34" y="T35"/>
                </a:cxn>
                <a:cxn ang="T118">
                  <a:pos x="T36" y="T37"/>
                </a:cxn>
                <a:cxn ang="T119">
                  <a:pos x="T38" y="T39"/>
                </a:cxn>
                <a:cxn ang="T120">
                  <a:pos x="T40" y="T41"/>
                </a:cxn>
                <a:cxn ang="T121">
                  <a:pos x="T42" y="T43"/>
                </a:cxn>
                <a:cxn ang="T122">
                  <a:pos x="T44" y="T45"/>
                </a:cxn>
                <a:cxn ang="T123">
                  <a:pos x="T46" y="T47"/>
                </a:cxn>
                <a:cxn ang="T124">
                  <a:pos x="T48" y="T49"/>
                </a:cxn>
                <a:cxn ang="T125">
                  <a:pos x="T50" y="T51"/>
                </a:cxn>
                <a:cxn ang="T126">
                  <a:pos x="T52" y="T53"/>
                </a:cxn>
                <a:cxn ang="T127">
                  <a:pos x="T54" y="T55"/>
                </a:cxn>
                <a:cxn ang="T128">
                  <a:pos x="T56" y="T57"/>
                </a:cxn>
                <a:cxn ang="T129">
                  <a:pos x="T58" y="T59"/>
                </a:cxn>
                <a:cxn ang="T130">
                  <a:pos x="T60" y="T61"/>
                </a:cxn>
                <a:cxn ang="T131">
                  <a:pos x="T62" y="T63"/>
                </a:cxn>
                <a:cxn ang="T132">
                  <a:pos x="T64" y="T65"/>
                </a:cxn>
                <a:cxn ang="T133">
                  <a:pos x="T66" y="T67"/>
                </a:cxn>
                <a:cxn ang="T134">
                  <a:pos x="T68" y="T69"/>
                </a:cxn>
                <a:cxn ang="T135">
                  <a:pos x="T70" y="T71"/>
                </a:cxn>
                <a:cxn ang="T136">
                  <a:pos x="T72" y="T73"/>
                </a:cxn>
                <a:cxn ang="T137">
                  <a:pos x="T74" y="T75"/>
                </a:cxn>
                <a:cxn ang="T138">
                  <a:pos x="T76" y="T77"/>
                </a:cxn>
                <a:cxn ang="T139">
                  <a:pos x="T78" y="T79"/>
                </a:cxn>
                <a:cxn ang="T140">
                  <a:pos x="T80" y="T81"/>
                </a:cxn>
                <a:cxn ang="T141">
                  <a:pos x="T82" y="T83"/>
                </a:cxn>
                <a:cxn ang="T142">
                  <a:pos x="T84" y="T85"/>
                </a:cxn>
                <a:cxn ang="T143">
                  <a:pos x="T86" y="T87"/>
                </a:cxn>
                <a:cxn ang="T144">
                  <a:pos x="T88" y="T89"/>
                </a:cxn>
                <a:cxn ang="T145">
                  <a:pos x="T90" y="T91"/>
                </a:cxn>
                <a:cxn ang="T146">
                  <a:pos x="T92" y="T93"/>
                </a:cxn>
                <a:cxn ang="T147">
                  <a:pos x="T94" y="T95"/>
                </a:cxn>
                <a:cxn ang="T148">
                  <a:pos x="T96" y="T97"/>
                </a:cxn>
                <a:cxn ang="T149">
                  <a:pos x="T98" y="T99"/>
                </a:cxn>
              </a:cxnLst>
              <a:rect l="T150" t="T151" r="T152" b="T153"/>
              <a:pathLst>
                <a:path w="1200" h="1201">
                  <a:moveTo>
                    <a:pt x="600" y="0"/>
                  </a:moveTo>
                  <a:lnTo>
                    <a:pt x="520" y="6"/>
                  </a:lnTo>
                  <a:lnTo>
                    <a:pt x="441" y="22"/>
                  </a:lnTo>
                  <a:lnTo>
                    <a:pt x="368" y="48"/>
                  </a:lnTo>
                  <a:lnTo>
                    <a:pt x="298" y="84"/>
                  </a:lnTo>
                  <a:lnTo>
                    <a:pt x="235" y="127"/>
                  </a:lnTo>
                  <a:lnTo>
                    <a:pt x="176" y="177"/>
                  </a:lnTo>
                  <a:lnTo>
                    <a:pt x="126" y="235"/>
                  </a:lnTo>
                  <a:lnTo>
                    <a:pt x="83" y="298"/>
                  </a:lnTo>
                  <a:lnTo>
                    <a:pt x="47" y="369"/>
                  </a:lnTo>
                  <a:lnTo>
                    <a:pt x="21" y="442"/>
                  </a:lnTo>
                  <a:lnTo>
                    <a:pt x="6" y="520"/>
                  </a:lnTo>
                  <a:lnTo>
                    <a:pt x="0" y="601"/>
                  </a:lnTo>
                  <a:lnTo>
                    <a:pt x="6" y="682"/>
                  </a:lnTo>
                  <a:lnTo>
                    <a:pt x="21" y="761"/>
                  </a:lnTo>
                  <a:lnTo>
                    <a:pt x="47" y="834"/>
                  </a:lnTo>
                  <a:lnTo>
                    <a:pt x="83" y="904"/>
                  </a:lnTo>
                  <a:lnTo>
                    <a:pt x="126" y="967"/>
                  </a:lnTo>
                  <a:lnTo>
                    <a:pt x="176" y="1026"/>
                  </a:lnTo>
                  <a:lnTo>
                    <a:pt x="235" y="1076"/>
                  </a:lnTo>
                  <a:lnTo>
                    <a:pt x="298" y="1119"/>
                  </a:lnTo>
                  <a:lnTo>
                    <a:pt x="368" y="1155"/>
                  </a:lnTo>
                  <a:lnTo>
                    <a:pt x="441" y="1181"/>
                  </a:lnTo>
                  <a:lnTo>
                    <a:pt x="520" y="1197"/>
                  </a:lnTo>
                  <a:lnTo>
                    <a:pt x="600" y="1201"/>
                  </a:lnTo>
                  <a:lnTo>
                    <a:pt x="682" y="1197"/>
                  </a:lnTo>
                  <a:lnTo>
                    <a:pt x="760" y="1181"/>
                  </a:lnTo>
                  <a:lnTo>
                    <a:pt x="833" y="1155"/>
                  </a:lnTo>
                  <a:lnTo>
                    <a:pt x="904" y="1119"/>
                  </a:lnTo>
                  <a:lnTo>
                    <a:pt x="967" y="1076"/>
                  </a:lnTo>
                  <a:lnTo>
                    <a:pt x="1025" y="1026"/>
                  </a:lnTo>
                  <a:lnTo>
                    <a:pt x="1075" y="967"/>
                  </a:lnTo>
                  <a:lnTo>
                    <a:pt x="1117" y="904"/>
                  </a:lnTo>
                  <a:lnTo>
                    <a:pt x="1153" y="834"/>
                  </a:lnTo>
                  <a:lnTo>
                    <a:pt x="1179" y="761"/>
                  </a:lnTo>
                  <a:lnTo>
                    <a:pt x="1194" y="682"/>
                  </a:lnTo>
                  <a:lnTo>
                    <a:pt x="1200" y="601"/>
                  </a:lnTo>
                  <a:lnTo>
                    <a:pt x="1194" y="520"/>
                  </a:lnTo>
                  <a:lnTo>
                    <a:pt x="1179" y="442"/>
                  </a:lnTo>
                  <a:lnTo>
                    <a:pt x="1153" y="369"/>
                  </a:lnTo>
                  <a:lnTo>
                    <a:pt x="1117" y="298"/>
                  </a:lnTo>
                  <a:lnTo>
                    <a:pt x="1075" y="235"/>
                  </a:lnTo>
                  <a:lnTo>
                    <a:pt x="1025" y="177"/>
                  </a:lnTo>
                  <a:lnTo>
                    <a:pt x="967" y="127"/>
                  </a:lnTo>
                  <a:lnTo>
                    <a:pt x="904" y="84"/>
                  </a:lnTo>
                  <a:lnTo>
                    <a:pt x="833" y="48"/>
                  </a:lnTo>
                  <a:lnTo>
                    <a:pt x="760" y="22"/>
                  </a:lnTo>
                  <a:lnTo>
                    <a:pt x="682" y="6"/>
                  </a:lnTo>
                  <a:lnTo>
                    <a:pt x="600" y="0"/>
                  </a:lnTo>
                </a:path>
              </a:pathLst>
            </a:custGeom>
            <a:noFill/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7446" name="Freeform 89"/>
            <p:cNvSpPr>
              <a:spLocks/>
            </p:cNvSpPr>
            <p:nvPr/>
          </p:nvSpPr>
          <p:spPr bwMode="auto">
            <a:xfrm>
              <a:off x="2525" y="1805"/>
              <a:ext cx="211" cy="211"/>
            </a:xfrm>
            <a:custGeom>
              <a:avLst/>
              <a:gdLst>
                <a:gd name="T0" fmla="*/ 4 w 421"/>
                <a:gd name="T1" fmla="*/ 0 h 421"/>
                <a:gd name="T2" fmla="*/ 3 w 421"/>
                <a:gd name="T3" fmla="*/ 1 h 421"/>
                <a:gd name="T4" fmla="*/ 3 w 421"/>
                <a:gd name="T5" fmla="*/ 1 h 421"/>
                <a:gd name="T6" fmla="*/ 3 w 421"/>
                <a:gd name="T7" fmla="*/ 1 h 421"/>
                <a:gd name="T8" fmla="*/ 2 w 421"/>
                <a:gd name="T9" fmla="*/ 1 h 421"/>
                <a:gd name="T10" fmla="*/ 2 w 421"/>
                <a:gd name="T11" fmla="*/ 1 h 421"/>
                <a:gd name="T12" fmla="*/ 1 w 421"/>
                <a:gd name="T13" fmla="*/ 1 h 421"/>
                <a:gd name="T14" fmla="*/ 1 w 421"/>
                <a:gd name="T15" fmla="*/ 2 h 421"/>
                <a:gd name="T16" fmla="*/ 1 w 421"/>
                <a:gd name="T17" fmla="*/ 2 h 421"/>
                <a:gd name="T18" fmla="*/ 1 w 421"/>
                <a:gd name="T19" fmla="*/ 3 h 421"/>
                <a:gd name="T20" fmla="*/ 1 w 421"/>
                <a:gd name="T21" fmla="*/ 3 h 421"/>
                <a:gd name="T22" fmla="*/ 1 w 421"/>
                <a:gd name="T23" fmla="*/ 3 h 421"/>
                <a:gd name="T24" fmla="*/ 0 w 421"/>
                <a:gd name="T25" fmla="*/ 4 h 421"/>
                <a:gd name="T26" fmla="*/ 1 w 421"/>
                <a:gd name="T27" fmla="*/ 4 h 421"/>
                <a:gd name="T28" fmla="*/ 1 w 421"/>
                <a:gd name="T29" fmla="*/ 5 h 421"/>
                <a:gd name="T30" fmla="*/ 1 w 421"/>
                <a:gd name="T31" fmla="*/ 5 h 421"/>
                <a:gd name="T32" fmla="*/ 1 w 421"/>
                <a:gd name="T33" fmla="*/ 5 h 421"/>
                <a:gd name="T34" fmla="*/ 1 w 421"/>
                <a:gd name="T35" fmla="*/ 6 h 421"/>
                <a:gd name="T36" fmla="*/ 1 w 421"/>
                <a:gd name="T37" fmla="*/ 6 h 421"/>
                <a:gd name="T38" fmla="*/ 2 w 421"/>
                <a:gd name="T39" fmla="*/ 6 h 421"/>
                <a:gd name="T40" fmla="*/ 2 w 421"/>
                <a:gd name="T41" fmla="*/ 7 h 421"/>
                <a:gd name="T42" fmla="*/ 3 w 421"/>
                <a:gd name="T43" fmla="*/ 7 h 421"/>
                <a:gd name="T44" fmla="*/ 3 w 421"/>
                <a:gd name="T45" fmla="*/ 7 h 421"/>
                <a:gd name="T46" fmla="*/ 3 w 421"/>
                <a:gd name="T47" fmla="*/ 7 h 421"/>
                <a:gd name="T48" fmla="*/ 4 w 421"/>
                <a:gd name="T49" fmla="*/ 7 h 421"/>
                <a:gd name="T50" fmla="*/ 4 w 421"/>
                <a:gd name="T51" fmla="*/ 7 h 421"/>
                <a:gd name="T52" fmla="*/ 5 w 421"/>
                <a:gd name="T53" fmla="*/ 7 h 421"/>
                <a:gd name="T54" fmla="*/ 5 w 421"/>
                <a:gd name="T55" fmla="*/ 7 h 421"/>
                <a:gd name="T56" fmla="*/ 5 w 421"/>
                <a:gd name="T57" fmla="*/ 7 h 421"/>
                <a:gd name="T58" fmla="*/ 6 w 421"/>
                <a:gd name="T59" fmla="*/ 6 h 421"/>
                <a:gd name="T60" fmla="*/ 6 w 421"/>
                <a:gd name="T61" fmla="*/ 6 h 421"/>
                <a:gd name="T62" fmla="*/ 6 w 421"/>
                <a:gd name="T63" fmla="*/ 6 h 421"/>
                <a:gd name="T64" fmla="*/ 7 w 421"/>
                <a:gd name="T65" fmla="*/ 5 h 421"/>
                <a:gd name="T66" fmla="*/ 7 w 421"/>
                <a:gd name="T67" fmla="*/ 5 h 421"/>
                <a:gd name="T68" fmla="*/ 7 w 421"/>
                <a:gd name="T69" fmla="*/ 5 h 421"/>
                <a:gd name="T70" fmla="*/ 7 w 421"/>
                <a:gd name="T71" fmla="*/ 4 h 421"/>
                <a:gd name="T72" fmla="*/ 7 w 421"/>
                <a:gd name="T73" fmla="*/ 4 h 421"/>
                <a:gd name="T74" fmla="*/ 7 w 421"/>
                <a:gd name="T75" fmla="*/ 3 h 421"/>
                <a:gd name="T76" fmla="*/ 7 w 421"/>
                <a:gd name="T77" fmla="*/ 3 h 421"/>
                <a:gd name="T78" fmla="*/ 7 w 421"/>
                <a:gd name="T79" fmla="*/ 3 h 421"/>
                <a:gd name="T80" fmla="*/ 7 w 421"/>
                <a:gd name="T81" fmla="*/ 2 h 421"/>
                <a:gd name="T82" fmla="*/ 6 w 421"/>
                <a:gd name="T83" fmla="*/ 2 h 421"/>
                <a:gd name="T84" fmla="*/ 6 w 421"/>
                <a:gd name="T85" fmla="*/ 1 h 421"/>
                <a:gd name="T86" fmla="*/ 6 w 421"/>
                <a:gd name="T87" fmla="*/ 1 h 421"/>
                <a:gd name="T88" fmla="*/ 5 w 421"/>
                <a:gd name="T89" fmla="*/ 1 h 421"/>
                <a:gd name="T90" fmla="*/ 5 w 421"/>
                <a:gd name="T91" fmla="*/ 1 h 421"/>
                <a:gd name="T92" fmla="*/ 5 w 421"/>
                <a:gd name="T93" fmla="*/ 1 h 421"/>
                <a:gd name="T94" fmla="*/ 4 w 421"/>
                <a:gd name="T95" fmla="*/ 1 h 421"/>
                <a:gd name="T96" fmla="*/ 4 w 421"/>
                <a:gd name="T97" fmla="*/ 0 h 421"/>
                <a:gd name="T98" fmla="*/ 4 w 421"/>
                <a:gd name="T99" fmla="*/ 0 h 421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w 421"/>
                <a:gd name="T151" fmla="*/ 0 h 421"/>
                <a:gd name="T152" fmla="*/ 421 w 421"/>
                <a:gd name="T153" fmla="*/ 421 h 421"/>
              </a:gdLst>
              <a:ahLst/>
              <a:cxnLst>
                <a:cxn ang="T100">
                  <a:pos x="T0" y="T1"/>
                </a:cxn>
                <a:cxn ang="T101">
                  <a:pos x="T2" y="T3"/>
                </a:cxn>
                <a:cxn ang="T102">
                  <a:pos x="T4" y="T5"/>
                </a:cxn>
                <a:cxn ang="T103">
                  <a:pos x="T6" y="T7"/>
                </a:cxn>
                <a:cxn ang="T104">
                  <a:pos x="T8" y="T9"/>
                </a:cxn>
                <a:cxn ang="T105">
                  <a:pos x="T10" y="T11"/>
                </a:cxn>
                <a:cxn ang="T106">
                  <a:pos x="T12" y="T13"/>
                </a:cxn>
                <a:cxn ang="T107">
                  <a:pos x="T14" y="T15"/>
                </a:cxn>
                <a:cxn ang="T108">
                  <a:pos x="T16" y="T17"/>
                </a:cxn>
                <a:cxn ang="T109">
                  <a:pos x="T18" y="T19"/>
                </a:cxn>
                <a:cxn ang="T110">
                  <a:pos x="T20" y="T21"/>
                </a:cxn>
                <a:cxn ang="T111">
                  <a:pos x="T22" y="T23"/>
                </a:cxn>
                <a:cxn ang="T112">
                  <a:pos x="T24" y="T25"/>
                </a:cxn>
                <a:cxn ang="T113">
                  <a:pos x="T26" y="T27"/>
                </a:cxn>
                <a:cxn ang="T114">
                  <a:pos x="T28" y="T29"/>
                </a:cxn>
                <a:cxn ang="T115">
                  <a:pos x="T30" y="T31"/>
                </a:cxn>
                <a:cxn ang="T116">
                  <a:pos x="T32" y="T33"/>
                </a:cxn>
                <a:cxn ang="T117">
                  <a:pos x="T34" y="T35"/>
                </a:cxn>
                <a:cxn ang="T118">
                  <a:pos x="T36" y="T37"/>
                </a:cxn>
                <a:cxn ang="T119">
                  <a:pos x="T38" y="T39"/>
                </a:cxn>
                <a:cxn ang="T120">
                  <a:pos x="T40" y="T41"/>
                </a:cxn>
                <a:cxn ang="T121">
                  <a:pos x="T42" y="T43"/>
                </a:cxn>
                <a:cxn ang="T122">
                  <a:pos x="T44" y="T45"/>
                </a:cxn>
                <a:cxn ang="T123">
                  <a:pos x="T46" y="T47"/>
                </a:cxn>
                <a:cxn ang="T124">
                  <a:pos x="T48" y="T49"/>
                </a:cxn>
                <a:cxn ang="T125">
                  <a:pos x="T50" y="T51"/>
                </a:cxn>
                <a:cxn ang="T126">
                  <a:pos x="T52" y="T53"/>
                </a:cxn>
                <a:cxn ang="T127">
                  <a:pos x="T54" y="T55"/>
                </a:cxn>
                <a:cxn ang="T128">
                  <a:pos x="T56" y="T57"/>
                </a:cxn>
                <a:cxn ang="T129">
                  <a:pos x="T58" y="T59"/>
                </a:cxn>
                <a:cxn ang="T130">
                  <a:pos x="T60" y="T61"/>
                </a:cxn>
                <a:cxn ang="T131">
                  <a:pos x="T62" y="T63"/>
                </a:cxn>
                <a:cxn ang="T132">
                  <a:pos x="T64" y="T65"/>
                </a:cxn>
                <a:cxn ang="T133">
                  <a:pos x="T66" y="T67"/>
                </a:cxn>
                <a:cxn ang="T134">
                  <a:pos x="T68" y="T69"/>
                </a:cxn>
                <a:cxn ang="T135">
                  <a:pos x="T70" y="T71"/>
                </a:cxn>
                <a:cxn ang="T136">
                  <a:pos x="T72" y="T73"/>
                </a:cxn>
                <a:cxn ang="T137">
                  <a:pos x="T74" y="T75"/>
                </a:cxn>
                <a:cxn ang="T138">
                  <a:pos x="T76" y="T77"/>
                </a:cxn>
                <a:cxn ang="T139">
                  <a:pos x="T78" y="T79"/>
                </a:cxn>
                <a:cxn ang="T140">
                  <a:pos x="T80" y="T81"/>
                </a:cxn>
                <a:cxn ang="T141">
                  <a:pos x="T82" y="T83"/>
                </a:cxn>
                <a:cxn ang="T142">
                  <a:pos x="T84" y="T85"/>
                </a:cxn>
                <a:cxn ang="T143">
                  <a:pos x="T86" y="T87"/>
                </a:cxn>
                <a:cxn ang="T144">
                  <a:pos x="T88" y="T89"/>
                </a:cxn>
                <a:cxn ang="T145">
                  <a:pos x="T90" y="T91"/>
                </a:cxn>
                <a:cxn ang="T146">
                  <a:pos x="T92" y="T93"/>
                </a:cxn>
                <a:cxn ang="T147">
                  <a:pos x="T94" y="T95"/>
                </a:cxn>
                <a:cxn ang="T148">
                  <a:pos x="T96" y="T97"/>
                </a:cxn>
                <a:cxn ang="T149">
                  <a:pos x="T98" y="T99"/>
                </a:cxn>
              </a:cxnLst>
              <a:rect l="T150" t="T151" r="T152" b="T153"/>
              <a:pathLst>
                <a:path w="421" h="421">
                  <a:moveTo>
                    <a:pt x="211" y="0"/>
                  </a:moveTo>
                  <a:lnTo>
                    <a:pt x="184" y="3"/>
                  </a:lnTo>
                  <a:lnTo>
                    <a:pt x="155" y="9"/>
                  </a:lnTo>
                  <a:lnTo>
                    <a:pt x="129" y="17"/>
                  </a:lnTo>
                  <a:lnTo>
                    <a:pt x="105" y="30"/>
                  </a:lnTo>
                  <a:lnTo>
                    <a:pt x="84" y="45"/>
                  </a:lnTo>
                  <a:lnTo>
                    <a:pt x="63" y="63"/>
                  </a:lnTo>
                  <a:lnTo>
                    <a:pt x="45" y="83"/>
                  </a:lnTo>
                  <a:lnTo>
                    <a:pt x="31" y="105"/>
                  </a:lnTo>
                  <a:lnTo>
                    <a:pt x="18" y="129"/>
                  </a:lnTo>
                  <a:lnTo>
                    <a:pt x="9" y="155"/>
                  </a:lnTo>
                  <a:lnTo>
                    <a:pt x="3" y="183"/>
                  </a:lnTo>
                  <a:lnTo>
                    <a:pt x="0" y="211"/>
                  </a:lnTo>
                  <a:lnTo>
                    <a:pt x="3" y="239"/>
                  </a:lnTo>
                  <a:lnTo>
                    <a:pt x="9" y="268"/>
                  </a:lnTo>
                  <a:lnTo>
                    <a:pt x="18" y="294"/>
                  </a:lnTo>
                  <a:lnTo>
                    <a:pt x="31" y="318"/>
                  </a:lnTo>
                  <a:lnTo>
                    <a:pt x="45" y="340"/>
                  </a:lnTo>
                  <a:lnTo>
                    <a:pt x="63" y="360"/>
                  </a:lnTo>
                  <a:lnTo>
                    <a:pt x="84" y="378"/>
                  </a:lnTo>
                  <a:lnTo>
                    <a:pt x="105" y="393"/>
                  </a:lnTo>
                  <a:lnTo>
                    <a:pt x="129" y="406"/>
                  </a:lnTo>
                  <a:lnTo>
                    <a:pt x="155" y="414"/>
                  </a:lnTo>
                  <a:lnTo>
                    <a:pt x="184" y="420"/>
                  </a:lnTo>
                  <a:lnTo>
                    <a:pt x="211" y="421"/>
                  </a:lnTo>
                  <a:lnTo>
                    <a:pt x="240" y="420"/>
                  </a:lnTo>
                  <a:lnTo>
                    <a:pt x="268" y="414"/>
                  </a:lnTo>
                  <a:lnTo>
                    <a:pt x="294" y="406"/>
                  </a:lnTo>
                  <a:lnTo>
                    <a:pt x="318" y="393"/>
                  </a:lnTo>
                  <a:lnTo>
                    <a:pt x="340" y="378"/>
                  </a:lnTo>
                  <a:lnTo>
                    <a:pt x="360" y="360"/>
                  </a:lnTo>
                  <a:lnTo>
                    <a:pt x="379" y="340"/>
                  </a:lnTo>
                  <a:lnTo>
                    <a:pt x="393" y="318"/>
                  </a:lnTo>
                  <a:lnTo>
                    <a:pt x="406" y="294"/>
                  </a:lnTo>
                  <a:lnTo>
                    <a:pt x="414" y="268"/>
                  </a:lnTo>
                  <a:lnTo>
                    <a:pt x="420" y="239"/>
                  </a:lnTo>
                  <a:lnTo>
                    <a:pt x="421" y="211"/>
                  </a:lnTo>
                  <a:lnTo>
                    <a:pt x="420" y="183"/>
                  </a:lnTo>
                  <a:lnTo>
                    <a:pt x="414" y="155"/>
                  </a:lnTo>
                  <a:lnTo>
                    <a:pt x="406" y="129"/>
                  </a:lnTo>
                  <a:lnTo>
                    <a:pt x="393" y="105"/>
                  </a:lnTo>
                  <a:lnTo>
                    <a:pt x="379" y="83"/>
                  </a:lnTo>
                  <a:lnTo>
                    <a:pt x="360" y="63"/>
                  </a:lnTo>
                  <a:lnTo>
                    <a:pt x="340" y="45"/>
                  </a:lnTo>
                  <a:lnTo>
                    <a:pt x="318" y="30"/>
                  </a:lnTo>
                  <a:lnTo>
                    <a:pt x="294" y="17"/>
                  </a:lnTo>
                  <a:lnTo>
                    <a:pt x="268" y="9"/>
                  </a:lnTo>
                  <a:lnTo>
                    <a:pt x="240" y="3"/>
                  </a:lnTo>
                  <a:lnTo>
                    <a:pt x="211" y="0"/>
                  </a:lnTo>
                </a:path>
              </a:pathLst>
            </a:custGeom>
            <a:noFill/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7447" name="Freeform 90"/>
            <p:cNvSpPr>
              <a:spLocks noEditPoints="1"/>
            </p:cNvSpPr>
            <p:nvPr/>
          </p:nvSpPr>
          <p:spPr bwMode="auto">
            <a:xfrm>
              <a:off x="2356" y="1636"/>
              <a:ext cx="549" cy="549"/>
            </a:xfrm>
            <a:custGeom>
              <a:avLst/>
              <a:gdLst>
                <a:gd name="T0" fmla="*/ 9 w 1097"/>
                <a:gd name="T1" fmla="*/ 5 h 1097"/>
                <a:gd name="T2" fmla="*/ 8 w 1097"/>
                <a:gd name="T3" fmla="*/ 5 h 1097"/>
                <a:gd name="T4" fmla="*/ 7 w 1097"/>
                <a:gd name="T5" fmla="*/ 6 h 1097"/>
                <a:gd name="T6" fmla="*/ 6 w 1097"/>
                <a:gd name="T7" fmla="*/ 7 h 1097"/>
                <a:gd name="T8" fmla="*/ 5 w 1097"/>
                <a:gd name="T9" fmla="*/ 7 h 1097"/>
                <a:gd name="T10" fmla="*/ 5 w 1097"/>
                <a:gd name="T11" fmla="*/ 9 h 1097"/>
                <a:gd name="T12" fmla="*/ 5 w 1097"/>
                <a:gd name="T13" fmla="*/ 10 h 1097"/>
                <a:gd name="T14" fmla="*/ 5 w 1097"/>
                <a:gd name="T15" fmla="*/ 11 h 1097"/>
                <a:gd name="T16" fmla="*/ 6 w 1097"/>
                <a:gd name="T17" fmla="*/ 12 h 1097"/>
                <a:gd name="T18" fmla="*/ 7 w 1097"/>
                <a:gd name="T19" fmla="*/ 12 h 1097"/>
                <a:gd name="T20" fmla="*/ 8 w 1097"/>
                <a:gd name="T21" fmla="*/ 13 h 1097"/>
                <a:gd name="T22" fmla="*/ 9 w 1097"/>
                <a:gd name="T23" fmla="*/ 13 h 1097"/>
                <a:gd name="T24" fmla="*/ 10 w 1097"/>
                <a:gd name="T25" fmla="*/ 13 h 1097"/>
                <a:gd name="T26" fmla="*/ 11 w 1097"/>
                <a:gd name="T27" fmla="*/ 13 h 1097"/>
                <a:gd name="T28" fmla="*/ 12 w 1097"/>
                <a:gd name="T29" fmla="*/ 12 h 1097"/>
                <a:gd name="T30" fmla="*/ 12 w 1097"/>
                <a:gd name="T31" fmla="*/ 12 h 1097"/>
                <a:gd name="T32" fmla="*/ 13 w 1097"/>
                <a:gd name="T33" fmla="*/ 11 h 1097"/>
                <a:gd name="T34" fmla="*/ 13 w 1097"/>
                <a:gd name="T35" fmla="*/ 10 h 1097"/>
                <a:gd name="T36" fmla="*/ 13 w 1097"/>
                <a:gd name="T37" fmla="*/ 9 h 1097"/>
                <a:gd name="T38" fmla="*/ 13 w 1097"/>
                <a:gd name="T39" fmla="*/ 7 h 1097"/>
                <a:gd name="T40" fmla="*/ 12 w 1097"/>
                <a:gd name="T41" fmla="*/ 7 h 1097"/>
                <a:gd name="T42" fmla="*/ 12 w 1097"/>
                <a:gd name="T43" fmla="*/ 6 h 1097"/>
                <a:gd name="T44" fmla="*/ 11 w 1097"/>
                <a:gd name="T45" fmla="*/ 5 h 1097"/>
                <a:gd name="T46" fmla="*/ 10 w 1097"/>
                <a:gd name="T47" fmla="*/ 5 h 1097"/>
                <a:gd name="T48" fmla="*/ 9 w 1097"/>
                <a:gd name="T49" fmla="*/ 5 h 1097"/>
                <a:gd name="T50" fmla="*/ 8 w 1097"/>
                <a:gd name="T51" fmla="*/ 1 h 1097"/>
                <a:gd name="T52" fmla="*/ 6 w 1097"/>
                <a:gd name="T53" fmla="*/ 1 h 1097"/>
                <a:gd name="T54" fmla="*/ 4 w 1097"/>
                <a:gd name="T55" fmla="*/ 2 h 1097"/>
                <a:gd name="T56" fmla="*/ 2 w 1097"/>
                <a:gd name="T57" fmla="*/ 4 h 1097"/>
                <a:gd name="T58" fmla="*/ 1 w 1097"/>
                <a:gd name="T59" fmla="*/ 6 h 1097"/>
                <a:gd name="T60" fmla="*/ 1 w 1097"/>
                <a:gd name="T61" fmla="*/ 8 h 1097"/>
                <a:gd name="T62" fmla="*/ 1 w 1097"/>
                <a:gd name="T63" fmla="*/ 10 h 1097"/>
                <a:gd name="T64" fmla="*/ 1 w 1097"/>
                <a:gd name="T65" fmla="*/ 12 h 1097"/>
                <a:gd name="T66" fmla="*/ 2 w 1097"/>
                <a:gd name="T67" fmla="*/ 14 h 1097"/>
                <a:gd name="T68" fmla="*/ 4 w 1097"/>
                <a:gd name="T69" fmla="*/ 16 h 1097"/>
                <a:gd name="T70" fmla="*/ 6 w 1097"/>
                <a:gd name="T71" fmla="*/ 17 h 1097"/>
                <a:gd name="T72" fmla="*/ 8 w 1097"/>
                <a:gd name="T73" fmla="*/ 18 h 1097"/>
                <a:gd name="T74" fmla="*/ 10 w 1097"/>
                <a:gd name="T75" fmla="*/ 18 h 1097"/>
                <a:gd name="T76" fmla="*/ 12 w 1097"/>
                <a:gd name="T77" fmla="*/ 17 h 1097"/>
                <a:gd name="T78" fmla="*/ 14 w 1097"/>
                <a:gd name="T79" fmla="*/ 16 h 1097"/>
                <a:gd name="T80" fmla="*/ 16 w 1097"/>
                <a:gd name="T81" fmla="*/ 14 h 1097"/>
                <a:gd name="T82" fmla="*/ 17 w 1097"/>
                <a:gd name="T83" fmla="*/ 12 h 1097"/>
                <a:gd name="T84" fmla="*/ 18 w 1097"/>
                <a:gd name="T85" fmla="*/ 10 h 1097"/>
                <a:gd name="T86" fmla="*/ 18 w 1097"/>
                <a:gd name="T87" fmla="*/ 8 h 1097"/>
                <a:gd name="T88" fmla="*/ 17 w 1097"/>
                <a:gd name="T89" fmla="*/ 6 h 1097"/>
                <a:gd name="T90" fmla="*/ 16 w 1097"/>
                <a:gd name="T91" fmla="*/ 4 h 1097"/>
                <a:gd name="T92" fmla="*/ 14 w 1097"/>
                <a:gd name="T93" fmla="*/ 2 h 1097"/>
                <a:gd name="T94" fmla="*/ 12 w 1097"/>
                <a:gd name="T95" fmla="*/ 1 h 1097"/>
                <a:gd name="T96" fmla="*/ 10 w 1097"/>
                <a:gd name="T97" fmla="*/ 1 h 1097"/>
                <a:gd name="T98" fmla="*/ 9 w 1097"/>
                <a:gd name="T99" fmla="*/ 0 h 1097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w 1097"/>
                <a:gd name="T151" fmla="*/ 0 h 1097"/>
                <a:gd name="T152" fmla="*/ 1097 w 1097"/>
                <a:gd name="T153" fmla="*/ 1097 h 1097"/>
              </a:gdLst>
              <a:ahLst/>
              <a:cxnLst>
                <a:cxn ang="T100">
                  <a:pos x="T0" y="T1"/>
                </a:cxn>
                <a:cxn ang="T101">
                  <a:pos x="T2" y="T3"/>
                </a:cxn>
                <a:cxn ang="T102">
                  <a:pos x="T4" y="T5"/>
                </a:cxn>
                <a:cxn ang="T103">
                  <a:pos x="T6" y="T7"/>
                </a:cxn>
                <a:cxn ang="T104">
                  <a:pos x="T8" y="T9"/>
                </a:cxn>
                <a:cxn ang="T105">
                  <a:pos x="T10" y="T11"/>
                </a:cxn>
                <a:cxn ang="T106">
                  <a:pos x="T12" y="T13"/>
                </a:cxn>
                <a:cxn ang="T107">
                  <a:pos x="T14" y="T15"/>
                </a:cxn>
                <a:cxn ang="T108">
                  <a:pos x="T16" y="T17"/>
                </a:cxn>
                <a:cxn ang="T109">
                  <a:pos x="T18" y="T19"/>
                </a:cxn>
                <a:cxn ang="T110">
                  <a:pos x="T20" y="T21"/>
                </a:cxn>
                <a:cxn ang="T111">
                  <a:pos x="T22" y="T23"/>
                </a:cxn>
                <a:cxn ang="T112">
                  <a:pos x="T24" y="T25"/>
                </a:cxn>
                <a:cxn ang="T113">
                  <a:pos x="T26" y="T27"/>
                </a:cxn>
                <a:cxn ang="T114">
                  <a:pos x="T28" y="T29"/>
                </a:cxn>
                <a:cxn ang="T115">
                  <a:pos x="T30" y="T31"/>
                </a:cxn>
                <a:cxn ang="T116">
                  <a:pos x="T32" y="T33"/>
                </a:cxn>
                <a:cxn ang="T117">
                  <a:pos x="T34" y="T35"/>
                </a:cxn>
                <a:cxn ang="T118">
                  <a:pos x="T36" y="T37"/>
                </a:cxn>
                <a:cxn ang="T119">
                  <a:pos x="T38" y="T39"/>
                </a:cxn>
                <a:cxn ang="T120">
                  <a:pos x="T40" y="T41"/>
                </a:cxn>
                <a:cxn ang="T121">
                  <a:pos x="T42" y="T43"/>
                </a:cxn>
                <a:cxn ang="T122">
                  <a:pos x="T44" y="T45"/>
                </a:cxn>
                <a:cxn ang="T123">
                  <a:pos x="T46" y="T47"/>
                </a:cxn>
                <a:cxn ang="T124">
                  <a:pos x="T48" y="T49"/>
                </a:cxn>
                <a:cxn ang="T125">
                  <a:pos x="T50" y="T51"/>
                </a:cxn>
                <a:cxn ang="T126">
                  <a:pos x="T52" y="T53"/>
                </a:cxn>
                <a:cxn ang="T127">
                  <a:pos x="T54" y="T55"/>
                </a:cxn>
                <a:cxn ang="T128">
                  <a:pos x="T56" y="T57"/>
                </a:cxn>
                <a:cxn ang="T129">
                  <a:pos x="T58" y="T59"/>
                </a:cxn>
                <a:cxn ang="T130">
                  <a:pos x="T60" y="T61"/>
                </a:cxn>
                <a:cxn ang="T131">
                  <a:pos x="T62" y="T63"/>
                </a:cxn>
                <a:cxn ang="T132">
                  <a:pos x="T64" y="T65"/>
                </a:cxn>
                <a:cxn ang="T133">
                  <a:pos x="T66" y="T67"/>
                </a:cxn>
                <a:cxn ang="T134">
                  <a:pos x="T68" y="T69"/>
                </a:cxn>
                <a:cxn ang="T135">
                  <a:pos x="T70" y="T71"/>
                </a:cxn>
                <a:cxn ang="T136">
                  <a:pos x="T72" y="T73"/>
                </a:cxn>
                <a:cxn ang="T137">
                  <a:pos x="T74" y="T75"/>
                </a:cxn>
                <a:cxn ang="T138">
                  <a:pos x="T76" y="T77"/>
                </a:cxn>
                <a:cxn ang="T139">
                  <a:pos x="T78" y="T79"/>
                </a:cxn>
                <a:cxn ang="T140">
                  <a:pos x="T80" y="T81"/>
                </a:cxn>
                <a:cxn ang="T141">
                  <a:pos x="T82" y="T83"/>
                </a:cxn>
                <a:cxn ang="T142">
                  <a:pos x="T84" y="T85"/>
                </a:cxn>
                <a:cxn ang="T143">
                  <a:pos x="T86" y="T87"/>
                </a:cxn>
                <a:cxn ang="T144">
                  <a:pos x="T88" y="T89"/>
                </a:cxn>
                <a:cxn ang="T145">
                  <a:pos x="T90" y="T91"/>
                </a:cxn>
                <a:cxn ang="T146">
                  <a:pos x="T92" y="T93"/>
                </a:cxn>
                <a:cxn ang="T147">
                  <a:pos x="T94" y="T95"/>
                </a:cxn>
                <a:cxn ang="T148">
                  <a:pos x="T96" y="T97"/>
                </a:cxn>
                <a:cxn ang="T149">
                  <a:pos x="T98" y="T99"/>
                </a:cxn>
              </a:cxnLst>
              <a:rect l="T150" t="T151" r="T152" b="T153"/>
              <a:pathLst>
                <a:path w="1097" h="1097">
                  <a:moveTo>
                    <a:pt x="549" y="288"/>
                  </a:moveTo>
                  <a:lnTo>
                    <a:pt x="515" y="291"/>
                  </a:lnTo>
                  <a:lnTo>
                    <a:pt x="480" y="298"/>
                  </a:lnTo>
                  <a:lnTo>
                    <a:pt x="449" y="309"/>
                  </a:lnTo>
                  <a:lnTo>
                    <a:pt x="419" y="324"/>
                  </a:lnTo>
                  <a:lnTo>
                    <a:pt x="391" y="344"/>
                  </a:lnTo>
                  <a:lnTo>
                    <a:pt x="366" y="365"/>
                  </a:lnTo>
                  <a:lnTo>
                    <a:pt x="344" y="391"/>
                  </a:lnTo>
                  <a:lnTo>
                    <a:pt x="324" y="418"/>
                  </a:lnTo>
                  <a:lnTo>
                    <a:pt x="310" y="448"/>
                  </a:lnTo>
                  <a:lnTo>
                    <a:pt x="298" y="480"/>
                  </a:lnTo>
                  <a:lnTo>
                    <a:pt x="291" y="514"/>
                  </a:lnTo>
                  <a:lnTo>
                    <a:pt x="288" y="549"/>
                  </a:lnTo>
                  <a:lnTo>
                    <a:pt x="291" y="585"/>
                  </a:lnTo>
                  <a:lnTo>
                    <a:pt x="298" y="619"/>
                  </a:lnTo>
                  <a:lnTo>
                    <a:pt x="310" y="650"/>
                  </a:lnTo>
                  <a:lnTo>
                    <a:pt x="324" y="680"/>
                  </a:lnTo>
                  <a:lnTo>
                    <a:pt x="344" y="708"/>
                  </a:lnTo>
                  <a:lnTo>
                    <a:pt x="366" y="733"/>
                  </a:lnTo>
                  <a:lnTo>
                    <a:pt x="391" y="755"/>
                  </a:lnTo>
                  <a:lnTo>
                    <a:pt x="419" y="775"/>
                  </a:lnTo>
                  <a:lnTo>
                    <a:pt x="449" y="789"/>
                  </a:lnTo>
                  <a:lnTo>
                    <a:pt x="480" y="801"/>
                  </a:lnTo>
                  <a:lnTo>
                    <a:pt x="515" y="808"/>
                  </a:lnTo>
                  <a:lnTo>
                    <a:pt x="549" y="809"/>
                  </a:lnTo>
                  <a:lnTo>
                    <a:pt x="585" y="808"/>
                  </a:lnTo>
                  <a:lnTo>
                    <a:pt x="619" y="801"/>
                  </a:lnTo>
                  <a:lnTo>
                    <a:pt x="651" y="789"/>
                  </a:lnTo>
                  <a:lnTo>
                    <a:pt x="681" y="775"/>
                  </a:lnTo>
                  <a:lnTo>
                    <a:pt x="708" y="755"/>
                  </a:lnTo>
                  <a:lnTo>
                    <a:pt x="734" y="733"/>
                  </a:lnTo>
                  <a:lnTo>
                    <a:pt x="755" y="708"/>
                  </a:lnTo>
                  <a:lnTo>
                    <a:pt x="775" y="680"/>
                  </a:lnTo>
                  <a:lnTo>
                    <a:pt x="790" y="650"/>
                  </a:lnTo>
                  <a:lnTo>
                    <a:pt x="801" y="619"/>
                  </a:lnTo>
                  <a:lnTo>
                    <a:pt x="808" y="585"/>
                  </a:lnTo>
                  <a:lnTo>
                    <a:pt x="810" y="549"/>
                  </a:lnTo>
                  <a:lnTo>
                    <a:pt x="808" y="514"/>
                  </a:lnTo>
                  <a:lnTo>
                    <a:pt x="801" y="480"/>
                  </a:lnTo>
                  <a:lnTo>
                    <a:pt x="790" y="448"/>
                  </a:lnTo>
                  <a:lnTo>
                    <a:pt x="775" y="418"/>
                  </a:lnTo>
                  <a:lnTo>
                    <a:pt x="755" y="391"/>
                  </a:lnTo>
                  <a:lnTo>
                    <a:pt x="734" y="365"/>
                  </a:lnTo>
                  <a:lnTo>
                    <a:pt x="708" y="344"/>
                  </a:lnTo>
                  <a:lnTo>
                    <a:pt x="681" y="324"/>
                  </a:lnTo>
                  <a:lnTo>
                    <a:pt x="651" y="309"/>
                  </a:lnTo>
                  <a:lnTo>
                    <a:pt x="619" y="298"/>
                  </a:lnTo>
                  <a:lnTo>
                    <a:pt x="585" y="291"/>
                  </a:lnTo>
                  <a:lnTo>
                    <a:pt x="549" y="288"/>
                  </a:lnTo>
                  <a:close/>
                  <a:moveTo>
                    <a:pt x="549" y="0"/>
                  </a:moveTo>
                  <a:lnTo>
                    <a:pt x="476" y="6"/>
                  </a:lnTo>
                  <a:lnTo>
                    <a:pt x="404" y="20"/>
                  </a:lnTo>
                  <a:lnTo>
                    <a:pt x="337" y="44"/>
                  </a:lnTo>
                  <a:lnTo>
                    <a:pt x="273" y="76"/>
                  </a:lnTo>
                  <a:lnTo>
                    <a:pt x="215" y="115"/>
                  </a:lnTo>
                  <a:lnTo>
                    <a:pt x="162" y="162"/>
                  </a:lnTo>
                  <a:lnTo>
                    <a:pt x="115" y="215"/>
                  </a:lnTo>
                  <a:lnTo>
                    <a:pt x="76" y="272"/>
                  </a:lnTo>
                  <a:lnTo>
                    <a:pt x="45" y="337"/>
                  </a:lnTo>
                  <a:lnTo>
                    <a:pt x="21" y="404"/>
                  </a:lnTo>
                  <a:lnTo>
                    <a:pt x="6" y="476"/>
                  </a:lnTo>
                  <a:lnTo>
                    <a:pt x="0" y="549"/>
                  </a:lnTo>
                  <a:lnTo>
                    <a:pt x="6" y="623"/>
                  </a:lnTo>
                  <a:lnTo>
                    <a:pt x="21" y="695"/>
                  </a:lnTo>
                  <a:lnTo>
                    <a:pt x="45" y="762"/>
                  </a:lnTo>
                  <a:lnTo>
                    <a:pt x="76" y="827"/>
                  </a:lnTo>
                  <a:lnTo>
                    <a:pt x="115" y="884"/>
                  </a:lnTo>
                  <a:lnTo>
                    <a:pt x="162" y="937"/>
                  </a:lnTo>
                  <a:lnTo>
                    <a:pt x="215" y="984"/>
                  </a:lnTo>
                  <a:lnTo>
                    <a:pt x="273" y="1023"/>
                  </a:lnTo>
                  <a:lnTo>
                    <a:pt x="337" y="1054"/>
                  </a:lnTo>
                  <a:lnTo>
                    <a:pt x="404" y="1079"/>
                  </a:lnTo>
                  <a:lnTo>
                    <a:pt x="476" y="1093"/>
                  </a:lnTo>
                  <a:lnTo>
                    <a:pt x="549" y="1097"/>
                  </a:lnTo>
                  <a:lnTo>
                    <a:pt x="623" y="1093"/>
                  </a:lnTo>
                  <a:lnTo>
                    <a:pt x="695" y="1079"/>
                  </a:lnTo>
                  <a:lnTo>
                    <a:pt x="762" y="1054"/>
                  </a:lnTo>
                  <a:lnTo>
                    <a:pt x="827" y="1023"/>
                  </a:lnTo>
                  <a:lnTo>
                    <a:pt x="884" y="984"/>
                  </a:lnTo>
                  <a:lnTo>
                    <a:pt x="937" y="937"/>
                  </a:lnTo>
                  <a:lnTo>
                    <a:pt x="984" y="884"/>
                  </a:lnTo>
                  <a:lnTo>
                    <a:pt x="1023" y="827"/>
                  </a:lnTo>
                  <a:lnTo>
                    <a:pt x="1054" y="762"/>
                  </a:lnTo>
                  <a:lnTo>
                    <a:pt x="1077" y="695"/>
                  </a:lnTo>
                  <a:lnTo>
                    <a:pt x="1092" y="623"/>
                  </a:lnTo>
                  <a:lnTo>
                    <a:pt x="1097" y="549"/>
                  </a:lnTo>
                  <a:lnTo>
                    <a:pt x="1092" y="476"/>
                  </a:lnTo>
                  <a:lnTo>
                    <a:pt x="1077" y="404"/>
                  </a:lnTo>
                  <a:lnTo>
                    <a:pt x="1054" y="337"/>
                  </a:lnTo>
                  <a:lnTo>
                    <a:pt x="1023" y="272"/>
                  </a:lnTo>
                  <a:lnTo>
                    <a:pt x="984" y="215"/>
                  </a:lnTo>
                  <a:lnTo>
                    <a:pt x="937" y="162"/>
                  </a:lnTo>
                  <a:lnTo>
                    <a:pt x="884" y="115"/>
                  </a:lnTo>
                  <a:lnTo>
                    <a:pt x="827" y="76"/>
                  </a:lnTo>
                  <a:lnTo>
                    <a:pt x="762" y="44"/>
                  </a:lnTo>
                  <a:lnTo>
                    <a:pt x="695" y="20"/>
                  </a:lnTo>
                  <a:lnTo>
                    <a:pt x="623" y="6"/>
                  </a:lnTo>
                  <a:lnTo>
                    <a:pt x="549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7448" name="Freeform 91"/>
            <p:cNvSpPr>
              <a:spLocks/>
            </p:cNvSpPr>
            <p:nvPr/>
          </p:nvSpPr>
          <p:spPr bwMode="auto">
            <a:xfrm>
              <a:off x="2500" y="1780"/>
              <a:ext cx="261" cy="261"/>
            </a:xfrm>
            <a:custGeom>
              <a:avLst/>
              <a:gdLst>
                <a:gd name="T0" fmla="*/ 4 w 522"/>
                <a:gd name="T1" fmla="*/ 0 h 521"/>
                <a:gd name="T2" fmla="*/ 3 w 522"/>
                <a:gd name="T3" fmla="*/ 1 h 521"/>
                <a:gd name="T4" fmla="*/ 3 w 522"/>
                <a:gd name="T5" fmla="*/ 1 h 521"/>
                <a:gd name="T6" fmla="*/ 2 w 522"/>
                <a:gd name="T7" fmla="*/ 1 h 521"/>
                <a:gd name="T8" fmla="*/ 2 w 522"/>
                <a:gd name="T9" fmla="*/ 1 h 521"/>
                <a:gd name="T10" fmla="*/ 1 w 522"/>
                <a:gd name="T11" fmla="*/ 1 h 521"/>
                <a:gd name="T12" fmla="*/ 1 w 522"/>
                <a:gd name="T13" fmla="*/ 2 h 521"/>
                <a:gd name="T14" fmla="*/ 1 w 522"/>
                <a:gd name="T15" fmla="*/ 2 h 521"/>
                <a:gd name="T16" fmla="*/ 1 w 522"/>
                <a:gd name="T17" fmla="*/ 3 h 521"/>
                <a:gd name="T18" fmla="*/ 1 w 522"/>
                <a:gd name="T19" fmla="*/ 3 h 521"/>
                <a:gd name="T20" fmla="*/ 1 w 522"/>
                <a:gd name="T21" fmla="*/ 3 h 521"/>
                <a:gd name="T22" fmla="*/ 1 w 522"/>
                <a:gd name="T23" fmla="*/ 4 h 521"/>
                <a:gd name="T24" fmla="*/ 0 w 522"/>
                <a:gd name="T25" fmla="*/ 5 h 521"/>
                <a:gd name="T26" fmla="*/ 1 w 522"/>
                <a:gd name="T27" fmla="*/ 5 h 521"/>
                <a:gd name="T28" fmla="*/ 1 w 522"/>
                <a:gd name="T29" fmla="*/ 6 h 521"/>
                <a:gd name="T30" fmla="*/ 1 w 522"/>
                <a:gd name="T31" fmla="*/ 6 h 521"/>
                <a:gd name="T32" fmla="*/ 1 w 522"/>
                <a:gd name="T33" fmla="*/ 7 h 521"/>
                <a:gd name="T34" fmla="*/ 1 w 522"/>
                <a:gd name="T35" fmla="*/ 7 h 521"/>
                <a:gd name="T36" fmla="*/ 1 w 522"/>
                <a:gd name="T37" fmla="*/ 7 h 521"/>
                <a:gd name="T38" fmla="*/ 1 w 522"/>
                <a:gd name="T39" fmla="*/ 8 h 521"/>
                <a:gd name="T40" fmla="*/ 2 w 522"/>
                <a:gd name="T41" fmla="*/ 8 h 521"/>
                <a:gd name="T42" fmla="*/ 2 w 522"/>
                <a:gd name="T43" fmla="*/ 8 h 521"/>
                <a:gd name="T44" fmla="*/ 3 w 522"/>
                <a:gd name="T45" fmla="*/ 9 h 521"/>
                <a:gd name="T46" fmla="*/ 3 w 522"/>
                <a:gd name="T47" fmla="*/ 9 h 521"/>
                <a:gd name="T48" fmla="*/ 4 w 522"/>
                <a:gd name="T49" fmla="*/ 9 h 521"/>
                <a:gd name="T50" fmla="*/ 4 w 522"/>
                <a:gd name="T51" fmla="*/ 9 h 521"/>
                <a:gd name="T52" fmla="*/ 5 w 522"/>
                <a:gd name="T53" fmla="*/ 9 h 521"/>
                <a:gd name="T54" fmla="*/ 5 w 522"/>
                <a:gd name="T55" fmla="*/ 8 h 521"/>
                <a:gd name="T56" fmla="*/ 6 w 522"/>
                <a:gd name="T57" fmla="*/ 8 h 521"/>
                <a:gd name="T58" fmla="*/ 6 w 522"/>
                <a:gd name="T59" fmla="*/ 8 h 521"/>
                <a:gd name="T60" fmla="*/ 6 w 522"/>
                <a:gd name="T61" fmla="*/ 7 h 521"/>
                <a:gd name="T62" fmla="*/ 7 w 522"/>
                <a:gd name="T63" fmla="*/ 7 h 521"/>
                <a:gd name="T64" fmla="*/ 7 w 522"/>
                <a:gd name="T65" fmla="*/ 7 h 521"/>
                <a:gd name="T66" fmla="*/ 7 w 522"/>
                <a:gd name="T67" fmla="*/ 6 h 521"/>
                <a:gd name="T68" fmla="*/ 8 w 522"/>
                <a:gd name="T69" fmla="*/ 6 h 521"/>
                <a:gd name="T70" fmla="*/ 8 w 522"/>
                <a:gd name="T71" fmla="*/ 5 h 521"/>
                <a:gd name="T72" fmla="*/ 8 w 522"/>
                <a:gd name="T73" fmla="*/ 5 h 521"/>
                <a:gd name="T74" fmla="*/ 8 w 522"/>
                <a:gd name="T75" fmla="*/ 4 h 521"/>
                <a:gd name="T76" fmla="*/ 8 w 522"/>
                <a:gd name="T77" fmla="*/ 3 h 521"/>
                <a:gd name="T78" fmla="*/ 7 w 522"/>
                <a:gd name="T79" fmla="*/ 3 h 521"/>
                <a:gd name="T80" fmla="*/ 7 w 522"/>
                <a:gd name="T81" fmla="*/ 3 h 521"/>
                <a:gd name="T82" fmla="*/ 7 w 522"/>
                <a:gd name="T83" fmla="*/ 2 h 521"/>
                <a:gd name="T84" fmla="*/ 6 w 522"/>
                <a:gd name="T85" fmla="*/ 2 h 521"/>
                <a:gd name="T86" fmla="*/ 6 w 522"/>
                <a:gd name="T87" fmla="*/ 1 h 521"/>
                <a:gd name="T88" fmla="*/ 6 w 522"/>
                <a:gd name="T89" fmla="*/ 1 h 521"/>
                <a:gd name="T90" fmla="*/ 5 w 522"/>
                <a:gd name="T91" fmla="*/ 1 h 521"/>
                <a:gd name="T92" fmla="*/ 5 w 522"/>
                <a:gd name="T93" fmla="*/ 1 h 521"/>
                <a:gd name="T94" fmla="*/ 4 w 522"/>
                <a:gd name="T95" fmla="*/ 1 h 521"/>
                <a:gd name="T96" fmla="*/ 4 w 522"/>
                <a:gd name="T97" fmla="*/ 0 h 521"/>
                <a:gd name="T98" fmla="*/ 4 w 522"/>
                <a:gd name="T99" fmla="*/ 0 h 521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w 522"/>
                <a:gd name="T151" fmla="*/ 0 h 521"/>
                <a:gd name="T152" fmla="*/ 522 w 522"/>
                <a:gd name="T153" fmla="*/ 521 h 521"/>
              </a:gdLst>
              <a:ahLst/>
              <a:cxnLst>
                <a:cxn ang="T100">
                  <a:pos x="T0" y="T1"/>
                </a:cxn>
                <a:cxn ang="T101">
                  <a:pos x="T2" y="T3"/>
                </a:cxn>
                <a:cxn ang="T102">
                  <a:pos x="T4" y="T5"/>
                </a:cxn>
                <a:cxn ang="T103">
                  <a:pos x="T6" y="T7"/>
                </a:cxn>
                <a:cxn ang="T104">
                  <a:pos x="T8" y="T9"/>
                </a:cxn>
                <a:cxn ang="T105">
                  <a:pos x="T10" y="T11"/>
                </a:cxn>
                <a:cxn ang="T106">
                  <a:pos x="T12" y="T13"/>
                </a:cxn>
                <a:cxn ang="T107">
                  <a:pos x="T14" y="T15"/>
                </a:cxn>
                <a:cxn ang="T108">
                  <a:pos x="T16" y="T17"/>
                </a:cxn>
                <a:cxn ang="T109">
                  <a:pos x="T18" y="T19"/>
                </a:cxn>
                <a:cxn ang="T110">
                  <a:pos x="T20" y="T21"/>
                </a:cxn>
                <a:cxn ang="T111">
                  <a:pos x="T22" y="T23"/>
                </a:cxn>
                <a:cxn ang="T112">
                  <a:pos x="T24" y="T25"/>
                </a:cxn>
                <a:cxn ang="T113">
                  <a:pos x="T26" y="T27"/>
                </a:cxn>
                <a:cxn ang="T114">
                  <a:pos x="T28" y="T29"/>
                </a:cxn>
                <a:cxn ang="T115">
                  <a:pos x="T30" y="T31"/>
                </a:cxn>
                <a:cxn ang="T116">
                  <a:pos x="T32" y="T33"/>
                </a:cxn>
                <a:cxn ang="T117">
                  <a:pos x="T34" y="T35"/>
                </a:cxn>
                <a:cxn ang="T118">
                  <a:pos x="T36" y="T37"/>
                </a:cxn>
                <a:cxn ang="T119">
                  <a:pos x="T38" y="T39"/>
                </a:cxn>
                <a:cxn ang="T120">
                  <a:pos x="T40" y="T41"/>
                </a:cxn>
                <a:cxn ang="T121">
                  <a:pos x="T42" y="T43"/>
                </a:cxn>
                <a:cxn ang="T122">
                  <a:pos x="T44" y="T45"/>
                </a:cxn>
                <a:cxn ang="T123">
                  <a:pos x="T46" y="T47"/>
                </a:cxn>
                <a:cxn ang="T124">
                  <a:pos x="T48" y="T49"/>
                </a:cxn>
                <a:cxn ang="T125">
                  <a:pos x="T50" y="T51"/>
                </a:cxn>
                <a:cxn ang="T126">
                  <a:pos x="T52" y="T53"/>
                </a:cxn>
                <a:cxn ang="T127">
                  <a:pos x="T54" y="T55"/>
                </a:cxn>
                <a:cxn ang="T128">
                  <a:pos x="T56" y="T57"/>
                </a:cxn>
                <a:cxn ang="T129">
                  <a:pos x="T58" y="T59"/>
                </a:cxn>
                <a:cxn ang="T130">
                  <a:pos x="T60" y="T61"/>
                </a:cxn>
                <a:cxn ang="T131">
                  <a:pos x="T62" y="T63"/>
                </a:cxn>
                <a:cxn ang="T132">
                  <a:pos x="T64" y="T65"/>
                </a:cxn>
                <a:cxn ang="T133">
                  <a:pos x="T66" y="T67"/>
                </a:cxn>
                <a:cxn ang="T134">
                  <a:pos x="T68" y="T69"/>
                </a:cxn>
                <a:cxn ang="T135">
                  <a:pos x="T70" y="T71"/>
                </a:cxn>
                <a:cxn ang="T136">
                  <a:pos x="T72" y="T73"/>
                </a:cxn>
                <a:cxn ang="T137">
                  <a:pos x="T74" y="T75"/>
                </a:cxn>
                <a:cxn ang="T138">
                  <a:pos x="T76" y="T77"/>
                </a:cxn>
                <a:cxn ang="T139">
                  <a:pos x="T78" y="T79"/>
                </a:cxn>
                <a:cxn ang="T140">
                  <a:pos x="T80" y="T81"/>
                </a:cxn>
                <a:cxn ang="T141">
                  <a:pos x="T82" y="T83"/>
                </a:cxn>
                <a:cxn ang="T142">
                  <a:pos x="T84" y="T85"/>
                </a:cxn>
                <a:cxn ang="T143">
                  <a:pos x="T86" y="T87"/>
                </a:cxn>
                <a:cxn ang="T144">
                  <a:pos x="T88" y="T89"/>
                </a:cxn>
                <a:cxn ang="T145">
                  <a:pos x="T90" y="T91"/>
                </a:cxn>
                <a:cxn ang="T146">
                  <a:pos x="T92" y="T93"/>
                </a:cxn>
                <a:cxn ang="T147">
                  <a:pos x="T94" y="T95"/>
                </a:cxn>
                <a:cxn ang="T148">
                  <a:pos x="T96" y="T97"/>
                </a:cxn>
                <a:cxn ang="T149">
                  <a:pos x="T98" y="T99"/>
                </a:cxn>
              </a:cxnLst>
              <a:rect l="T150" t="T151" r="T152" b="T153"/>
              <a:pathLst>
                <a:path w="522" h="521">
                  <a:moveTo>
                    <a:pt x="261" y="0"/>
                  </a:moveTo>
                  <a:lnTo>
                    <a:pt x="227" y="3"/>
                  </a:lnTo>
                  <a:lnTo>
                    <a:pt x="192" y="10"/>
                  </a:lnTo>
                  <a:lnTo>
                    <a:pt x="161" y="21"/>
                  </a:lnTo>
                  <a:lnTo>
                    <a:pt x="131" y="36"/>
                  </a:lnTo>
                  <a:lnTo>
                    <a:pt x="103" y="56"/>
                  </a:lnTo>
                  <a:lnTo>
                    <a:pt x="78" y="77"/>
                  </a:lnTo>
                  <a:lnTo>
                    <a:pt x="56" y="103"/>
                  </a:lnTo>
                  <a:lnTo>
                    <a:pt x="36" y="130"/>
                  </a:lnTo>
                  <a:lnTo>
                    <a:pt x="22" y="160"/>
                  </a:lnTo>
                  <a:lnTo>
                    <a:pt x="10" y="192"/>
                  </a:lnTo>
                  <a:lnTo>
                    <a:pt x="3" y="226"/>
                  </a:lnTo>
                  <a:lnTo>
                    <a:pt x="0" y="261"/>
                  </a:lnTo>
                  <a:lnTo>
                    <a:pt x="3" y="297"/>
                  </a:lnTo>
                  <a:lnTo>
                    <a:pt x="10" y="331"/>
                  </a:lnTo>
                  <a:lnTo>
                    <a:pt x="22" y="362"/>
                  </a:lnTo>
                  <a:lnTo>
                    <a:pt x="36" y="392"/>
                  </a:lnTo>
                  <a:lnTo>
                    <a:pt x="56" y="420"/>
                  </a:lnTo>
                  <a:lnTo>
                    <a:pt x="78" y="445"/>
                  </a:lnTo>
                  <a:lnTo>
                    <a:pt x="103" y="467"/>
                  </a:lnTo>
                  <a:lnTo>
                    <a:pt x="131" y="487"/>
                  </a:lnTo>
                  <a:lnTo>
                    <a:pt x="161" y="501"/>
                  </a:lnTo>
                  <a:lnTo>
                    <a:pt x="192" y="513"/>
                  </a:lnTo>
                  <a:lnTo>
                    <a:pt x="227" y="520"/>
                  </a:lnTo>
                  <a:lnTo>
                    <a:pt x="261" y="521"/>
                  </a:lnTo>
                  <a:lnTo>
                    <a:pt x="297" y="520"/>
                  </a:lnTo>
                  <a:lnTo>
                    <a:pt x="331" y="513"/>
                  </a:lnTo>
                  <a:lnTo>
                    <a:pt x="363" y="501"/>
                  </a:lnTo>
                  <a:lnTo>
                    <a:pt x="393" y="487"/>
                  </a:lnTo>
                  <a:lnTo>
                    <a:pt x="420" y="467"/>
                  </a:lnTo>
                  <a:lnTo>
                    <a:pt x="446" y="445"/>
                  </a:lnTo>
                  <a:lnTo>
                    <a:pt x="467" y="420"/>
                  </a:lnTo>
                  <a:lnTo>
                    <a:pt x="487" y="392"/>
                  </a:lnTo>
                  <a:lnTo>
                    <a:pt x="502" y="362"/>
                  </a:lnTo>
                  <a:lnTo>
                    <a:pt x="513" y="331"/>
                  </a:lnTo>
                  <a:lnTo>
                    <a:pt x="520" y="297"/>
                  </a:lnTo>
                  <a:lnTo>
                    <a:pt x="522" y="261"/>
                  </a:lnTo>
                  <a:lnTo>
                    <a:pt x="520" y="226"/>
                  </a:lnTo>
                  <a:lnTo>
                    <a:pt x="513" y="192"/>
                  </a:lnTo>
                  <a:lnTo>
                    <a:pt x="502" y="160"/>
                  </a:lnTo>
                  <a:lnTo>
                    <a:pt x="487" y="130"/>
                  </a:lnTo>
                  <a:lnTo>
                    <a:pt x="467" y="103"/>
                  </a:lnTo>
                  <a:lnTo>
                    <a:pt x="446" y="77"/>
                  </a:lnTo>
                  <a:lnTo>
                    <a:pt x="420" y="56"/>
                  </a:lnTo>
                  <a:lnTo>
                    <a:pt x="393" y="36"/>
                  </a:lnTo>
                  <a:lnTo>
                    <a:pt x="363" y="21"/>
                  </a:lnTo>
                  <a:lnTo>
                    <a:pt x="331" y="10"/>
                  </a:lnTo>
                  <a:lnTo>
                    <a:pt x="297" y="3"/>
                  </a:lnTo>
                  <a:lnTo>
                    <a:pt x="261" y="0"/>
                  </a:lnTo>
                </a:path>
              </a:pathLst>
            </a:custGeom>
            <a:noFill/>
            <a:ln w="3175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7449" name="Freeform 92"/>
            <p:cNvSpPr>
              <a:spLocks/>
            </p:cNvSpPr>
            <p:nvPr/>
          </p:nvSpPr>
          <p:spPr bwMode="auto">
            <a:xfrm>
              <a:off x="2356" y="1636"/>
              <a:ext cx="549" cy="549"/>
            </a:xfrm>
            <a:custGeom>
              <a:avLst/>
              <a:gdLst>
                <a:gd name="T0" fmla="*/ 9 w 1097"/>
                <a:gd name="T1" fmla="*/ 0 h 1097"/>
                <a:gd name="T2" fmla="*/ 8 w 1097"/>
                <a:gd name="T3" fmla="*/ 1 h 1097"/>
                <a:gd name="T4" fmla="*/ 7 w 1097"/>
                <a:gd name="T5" fmla="*/ 1 h 1097"/>
                <a:gd name="T6" fmla="*/ 6 w 1097"/>
                <a:gd name="T7" fmla="*/ 1 h 1097"/>
                <a:gd name="T8" fmla="*/ 5 w 1097"/>
                <a:gd name="T9" fmla="*/ 2 h 1097"/>
                <a:gd name="T10" fmla="*/ 4 w 1097"/>
                <a:gd name="T11" fmla="*/ 2 h 1097"/>
                <a:gd name="T12" fmla="*/ 3 w 1097"/>
                <a:gd name="T13" fmla="*/ 3 h 1097"/>
                <a:gd name="T14" fmla="*/ 2 w 1097"/>
                <a:gd name="T15" fmla="*/ 4 h 1097"/>
                <a:gd name="T16" fmla="*/ 2 w 1097"/>
                <a:gd name="T17" fmla="*/ 5 h 1097"/>
                <a:gd name="T18" fmla="*/ 1 w 1097"/>
                <a:gd name="T19" fmla="*/ 6 h 1097"/>
                <a:gd name="T20" fmla="*/ 1 w 1097"/>
                <a:gd name="T21" fmla="*/ 7 h 1097"/>
                <a:gd name="T22" fmla="*/ 1 w 1097"/>
                <a:gd name="T23" fmla="*/ 8 h 1097"/>
                <a:gd name="T24" fmla="*/ 0 w 1097"/>
                <a:gd name="T25" fmla="*/ 9 h 1097"/>
                <a:gd name="T26" fmla="*/ 1 w 1097"/>
                <a:gd name="T27" fmla="*/ 10 h 1097"/>
                <a:gd name="T28" fmla="*/ 1 w 1097"/>
                <a:gd name="T29" fmla="*/ 11 h 1097"/>
                <a:gd name="T30" fmla="*/ 1 w 1097"/>
                <a:gd name="T31" fmla="*/ 12 h 1097"/>
                <a:gd name="T32" fmla="*/ 2 w 1097"/>
                <a:gd name="T33" fmla="*/ 13 h 1097"/>
                <a:gd name="T34" fmla="*/ 2 w 1097"/>
                <a:gd name="T35" fmla="*/ 14 h 1097"/>
                <a:gd name="T36" fmla="*/ 3 w 1097"/>
                <a:gd name="T37" fmla="*/ 15 h 1097"/>
                <a:gd name="T38" fmla="*/ 4 w 1097"/>
                <a:gd name="T39" fmla="*/ 16 h 1097"/>
                <a:gd name="T40" fmla="*/ 5 w 1097"/>
                <a:gd name="T41" fmla="*/ 16 h 1097"/>
                <a:gd name="T42" fmla="*/ 6 w 1097"/>
                <a:gd name="T43" fmla="*/ 17 h 1097"/>
                <a:gd name="T44" fmla="*/ 7 w 1097"/>
                <a:gd name="T45" fmla="*/ 17 h 1097"/>
                <a:gd name="T46" fmla="*/ 8 w 1097"/>
                <a:gd name="T47" fmla="*/ 18 h 1097"/>
                <a:gd name="T48" fmla="*/ 9 w 1097"/>
                <a:gd name="T49" fmla="*/ 18 h 1097"/>
                <a:gd name="T50" fmla="*/ 10 w 1097"/>
                <a:gd name="T51" fmla="*/ 18 h 1097"/>
                <a:gd name="T52" fmla="*/ 11 w 1097"/>
                <a:gd name="T53" fmla="*/ 17 h 1097"/>
                <a:gd name="T54" fmla="*/ 12 w 1097"/>
                <a:gd name="T55" fmla="*/ 17 h 1097"/>
                <a:gd name="T56" fmla="*/ 13 w 1097"/>
                <a:gd name="T57" fmla="*/ 16 h 1097"/>
                <a:gd name="T58" fmla="*/ 14 w 1097"/>
                <a:gd name="T59" fmla="*/ 16 h 1097"/>
                <a:gd name="T60" fmla="*/ 15 w 1097"/>
                <a:gd name="T61" fmla="*/ 15 h 1097"/>
                <a:gd name="T62" fmla="*/ 16 w 1097"/>
                <a:gd name="T63" fmla="*/ 14 h 1097"/>
                <a:gd name="T64" fmla="*/ 16 w 1097"/>
                <a:gd name="T65" fmla="*/ 13 h 1097"/>
                <a:gd name="T66" fmla="*/ 17 w 1097"/>
                <a:gd name="T67" fmla="*/ 12 h 1097"/>
                <a:gd name="T68" fmla="*/ 17 w 1097"/>
                <a:gd name="T69" fmla="*/ 11 h 1097"/>
                <a:gd name="T70" fmla="*/ 18 w 1097"/>
                <a:gd name="T71" fmla="*/ 10 h 1097"/>
                <a:gd name="T72" fmla="*/ 18 w 1097"/>
                <a:gd name="T73" fmla="*/ 9 h 1097"/>
                <a:gd name="T74" fmla="*/ 18 w 1097"/>
                <a:gd name="T75" fmla="*/ 8 h 1097"/>
                <a:gd name="T76" fmla="*/ 17 w 1097"/>
                <a:gd name="T77" fmla="*/ 7 h 1097"/>
                <a:gd name="T78" fmla="*/ 17 w 1097"/>
                <a:gd name="T79" fmla="*/ 6 h 1097"/>
                <a:gd name="T80" fmla="*/ 16 w 1097"/>
                <a:gd name="T81" fmla="*/ 5 h 1097"/>
                <a:gd name="T82" fmla="*/ 16 w 1097"/>
                <a:gd name="T83" fmla="*/ 4 h 1097"/>
                <a:gd name="T84" fmla="*/ 15 w 1097"/>
                <a:gd name="T85" fmla="*/ 3 h 1097"/>
                <a:gd name="T86" fmla="*/ 14 w 1097"/>
                <a:gd name="T87" fmla="*/ 2 h 1097"/>
                <a:gd name="T88" fmla="*/ 13 w 1097"/>
                <a:gd name="T89" fmla="*/ 2 h 1097"/>
                <a:gd name="T90" fmla="*/ 12 w 1097"/>
                <a:gd name="T91" fmla="*/ 1 h 1097"/>
                <a:gd name="T92" fmla="*/ 11 w 1097"/>
                <a:gd name="T93" fmla="*/ 1 h 1097"/>
                <a:gd name="T94" fmla="*/ 10 w 1097"/>
                <a:gd name="T95" fmla="*/ 1 h 1097"/>
                <a:gd name="T96" fmla="*/ 9 w 1097"/>
                <a:gd name="T97" fmla="*/ 0 h 1097"/>
                <a:gd name="T98" fmla="*/ 9 w 1097"/>
                <a:gd name="T99" fmla="*/ 0 h 1097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w 1097"/>
                <a:gd name="T151" fmla="*/ 0 h 1097"/>
                <a:gd name="T152" fmla="*/ 1097 w 1097"/>
                <a:gd name="T153" fmla="*/ 1097 h 1097"/>
              </a:gdLst>
              <a:ahLst/>
              <a:cxnLst>
                <a:cxn ang="T100">
                  <a:pos x="T0" y="T1"/>
                </a:cxn>
                <a:cxn ang="T101">
                  <a:pos x="T2" y="T3"/>
                </a:cxn>
                <a:cxn ang="T102">
                  <a:pos x="T4" y="T5"/>
                </a:cxn>
                <a:cxn ang="T103">
                  <a:pos x="T6" y="T7"/>
                </a:cxn>
                <a:cxn ang="T104">
                  <a:pos x="T8" y="T9"/>
                </a:cxn>
                <a:cxn ang="T105">
                  <a:pos x="T10" y="T11"/>
                </a:cxn>
                <a:cxn ang="T106">
                  <a:pos x="T12" y="T13"/>
                </a:cxn>
                <a:cxn ang="T107">
                  <a:pos x="T14" y="T15"/>
                </a:cxn>
                <a:cxn ang="T108">
                  <a:pos x="T16" y="T17"/>
                </a:cxn>
                <a:cxn ang="T109">
                  <a:pos x="T18" y="T19"/>
                </a:cxn>
                <a:cxn ang="T110">
                  <a:pos x="T20" y="T21"/>
                </a:cxn>
                <a:cxn ang="T111">
                  <a:pos x="T22" y="T23"/>
                </a:cxn>
                <a:cxn ang="T112">
                  <a:pos x="T24" y="T25"/>
                </a:cxn>
                <a:cxn ang="T113">
                  <a:pos x="T26" y="T27"/>
                </a:cxn>
                <a:cxn ang="T114">
                  <a:pos x="T28" y="T29"/>
                </a:cxn>
                <a:cxn ang="T115">
                  <a:pos x="T30" y="T31"/>
                </a:cxn>
                <a:cxn ang="T116">
                  <a:pos x="T32" y="T33"/>
                </a:cxn>
                <a:cxn ang="T117">
                  <a:pos x="T34" y="T35"/>
                </a:cxn>
                <a:cxn ang="T118">
                  <a:pos x="T36" y="T37"/>
                </a:cxn>
                <a:cxn ang="T119">
                  <a:pos x="T38" y="T39"/>
                </a:cxn>
                <a:cxn ang="T120">
                  <a:pos x="T40" y="T41"/>
                </a:cxn>
                <a:cxn ang="T121">
                  <a:pos x="T42" y="T43"/>
                </a:cxn>
                <a:cxn ang="T122">
                  <a:pos x="T44" y="T45"/>
                </a:cxn>
                <a:cxn ang="T123">
                  <a:pos x="T46" y="T47"/>
                </a:cxn>
                <a:cxn ang="T124">
                  <a:pos x="T48" y="T49"/>
                </a:cxn>
                <a:cxn ang="T125">
                  <a:pos x="T50" y="T51"/>
                </a:cxn>
                <a:cxn ang="T126">
                  <a:pos x="T52" y="T53"/>
                </a:cxn>
                <a:cxn ang="T127">
                  <a:pos x="T54" y="T55"/>
                </a:cxn>
                <a:cxn ang="T128">
                  <a:pos x="T56" y="T57"/>
                </a:cxn>
                <a:cxn ang="T129">
                  <a:pos x="T58" y="T59"/>
                </a:cxn>
                <a:cxn ang="T130">
                  <a:pos x="T60" y="T61"/>
                </a:cxn>
                <a:cxn ang="T131">
                  <a:pos x="T62" y="T63"/>
                </a:cxn>
                <a:cxn ang="T132">
                  <a:pos x="T64" y="T65"/>
                </a:cxn>
                <a:cxn ang="T133">
                  <a:pos x="T66" y="T67"/>
                </a:cxn>
                <a:cxn ang="T134">
                  <a:pos x="T68" y="T69"/>
                </a:cxn>
                <a:cxn ang="T135">
                  <a:pos x="T70" y="T71"/>
                </a:cxn>
                <a:cxn ang="T136">
                  <a:pos x="T72" y="T73"/>
                </a:cxn>
                <a:cxn ang="T137">
                  <a:pos x="T74" y="T75"/>
                </a:cxn>
                <a:cxn ang="T138">
                  <a:pos x="T76" y="T77"/>
                </a:cxn>
                <a:cxn ang="T139">
                  <a:pos x="T78" y="T79"/>
                </a:cxn>
                <a:cxn ang="T140">
                  <a:pos x="T80" y="T81"/>
                </a:cxn>
                <a:cxn ang="T141">
                  <a:pos x="T82" y="T83"/>
                </a:cxn>
                <a:cxn ang="T142">
                  <a:pos x="T84" y="T85"/>
                </a:cxn>
                <a:cxn ang="T143">
                  <a:pos x="T86" y="T87"/>
                </a:cxn>
                <a:cxn ang="T144">
                  <a:pos x="T88" y="T89"/>
                </a:cxn>
                <a:cxn ang="T145">
                  <a:pos x="T90" y="T91"/>
                </a:cxn>
                <a:cxn ang="T146">
                  <a:pos x="T92" y="T93"/>
                </a:cxn>
                <a:cxn ang="T147">
                  <a:pos x="T94" y="T95"/>
                </a:cxn>
                <a:cxn ang="T148">
                  <a:pos x="T96" y="T97"/>
                </a:cxn>
                <a:cxn ang="T149">
                  <a:pos x="T98" y="T99"/>
                </a:cxn>
              </a:cxnLst>
              <a:rect l="T150" t="T151" r="T152" b="T153"/>
              <a:pathLst>
                <a:path w="1097" h="1097">
                  <a:moveTo>
                    <a:pt x="549" y="0"/>
                  </a:moveTo>
                  <a:lnTo>
                    <a:pt x="476" y="6"/>
                  </a:lnTo>
                  <a:lnTo>
                    <a:pt x="404" y="20"/>
                  </a:lnTo>
                  <a:lnTo>
                    <a:pt x="337" y="44"/>
                  </a:lnTo>
                  <a:lnTo>
                    <a:pt x="273" y="76"/>
                  </a:lnTo>
                  <a:lnTo>
                    <a:pt x="215" y="115"/>
                  </a:lnTo>
                  <a:lnTo>
                    <a:pt x="162" y="162"/>
                  </a:lnTo>
                  <a:lnTo>
                    <a:pt x="115" y="215"/>
                  </a:lnTo>
                  <a:lnTo>
                    <a:pt x="76" y="272"/>
                  </a:lnTo>
                  <a:lnTo>
                    <a:pt x="45" y="337"/>
                  </a:lnTo>
                  <a:lnTo>
                    <a:pt x="21" y="404"/>
                  </a:lnTo>
                  <a:lnTo>
                    <a:pt x="6" y="476"/>
                  </a:lnTo>
                  <a:lnTo>
                    <a:pt x="0" y="549"/>
                  </a:lnTo>
                  <a:lnTo>
                    <a:pt x="6" y="623"/>
                  </a:lnTo>
                  <a:lnTo>
                    <a:pt x="21" y="695"/>
                  </a:lnTo>
                  <a:lnTo>
                    <a:pt x="45" y="762"/>
                  </a:lnTo>
                  <a:lnTo>
                    <a:pt x="76" y="827"/>
                  </a:lnTo>
                  <a:lnTo>
                    <a:pt x="115" y="884"/>
                  </a:lnTo>
                  <a:lnTo>
                    <a:pt x="162" y="937"/>
                  </a:lnTo>
                  <a:lnTo>
                    <a:pt x="215" y="984"/>
                  </a:lnTo>
                  <a:lnTo>
                    <a:pt x="273" y="1023"/>
                  </a:lnTo>
                  <a:lnTo>
                    <a:pt x="337" y="1054"/>
                  </a:lnTo>
                  <a:lnTo>
                    <a:pt x="404" y="1079"/>
                  </a:lnTo>
                  <a:lnTo>
                    <a:pt x="476" y="1093"/>
                  </a:lnTo>
                  <a:lnTo>
                    <a:pt x="549" y="1097"/>
                  </a:lnTo>
                  <a:lnTo>
                    <a:pt x="623" y="1093"/>
                  </a:lnTo>
                  <a:lnTo>
                    <a:pt x="695" y="1079"/>
                  </a:lnTo>
                  <a:lnTo>
                    <a:pt x="762" y="1054"/>
                  </a:lnTo>
                  <a:lnTo>
                    <a:pt x="827" y="1023"/>
                  </a:lnTo>
                  <a:lnTo>
                    <a:pt x="884" y="984"/>
                  </a:lnTo>
                  <a:lnTo>
                    <a:pt x="937" y="937"/>
                  </a:lnTo>
                  <a:lnTo>
                    <a:pt x="984" y="884"/>
                  </a:lnTo>
                  <a:lnTo>
                    <a:pt x="1023" y="827"/>
                  </a:lnTo>
                  <a:lnTo>
                    <a:pt x="1054" y="762"/>
                  </a:lnTo>
                  <a:lnTo>
                    <a:pt x="1077" y="695"/>
                  </a:lnTo>
                  <a:lnTo>
                    <a:pt x="1092" y="623"/>
                  </a:lnTo>
                  <a:lnTo>
                    <a:pt x="1097" y="549"/>
                  </a:lnTo>
                  <a:lnTo>
                    <a:pt x="1092" y="476"/>
                  </a:lnTo>
                  <a:lnTo>
                    <a:pt x="1077" y="404"/>
                  </a:lnTo>
                  <a:lnTo>
                    <a:pt x="1054" y="337"/>
                  </a:lnTo>
                  <a:lnTo>
                    <a:pt x="1023" y="272"/>
                  </a:lnTo>
                  <a:lnTo>
                    <a:pt x="984" y="215"/>
                  </a:lnTo>
                  <a:lnTo>
                    <a:pt x="937" y="162"/>
                  </a:lnTo>
                  <a:lnTo>
                    <a:pt x="884" y="115"/>
                  </a:lnTo>
                  <a:lnTo>
                    <a:pt x="827" y="76"/>
                  </a:lnTo>
                  <a:lnTo>
                    <a:pt x="762" y="44"/>
                  </a:lnTo>
                  <a:lnTo>
                    <a:pt x="695" y="20"/>
                  </a:lnTo>
                  <a:lnTo>
                    <a:pt x="623" y="6"/>
                  </a:lnTo>
                  <a:lnTo>
                    <a:pt x="549" y="0"/>
                  </a:lnTo>
                </a:path>
              </a:pathLst>
            </a:custGeom>
            <a:noFill/>
            <a:ln w="3175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7450" name="Freeform 93"/>
            <p:cNvSpPr>
              <a:spLocks noEditPoints="1"/>
            </p:cNvSpPr>
            <p:nvPr/>
          </p:nvSpPr>
          <p:spPr bwMode="auto">
            <a:xfrm>
              <a:off x="2381" y="1661"/>
              <a:ext cx="499" cy="499"/>
            </a:xfrm>
            <a:custGeom>
              <a:avLst/>
              <a:gdLst>
                <a:gd name="T0" fmla="*/ 8 w 996"/>
                <a:gd name="T1" fmla="*/ 3 h 997"/>
                <a:gd name="T2" fmla="*/ 6 w 996"/>
                <a:gd name="T3" fmla="*/ 4 h 997"/>
                <a:gd name="T4" fmla="*/ 5 w 996"/>
                <a:gd name="T5" fmla="*/ 4 h 997"/>
                <a:gd name="T6" fmla="*/ 4 w 996"/>
                <a:gd name="T7" fmla="*/ 5 h 997"/>
                <a:gd name="T8" fmla="*/ 4 w 996"/>
                <a:gd name="T9" fmla="*/ 6 h 997"/>
                <a:gd name="T10" fmla="*/ 3 w 996"/>
                <a:gd name="T11" fmla="*/ 8 h 997"/>
                <a:gd name="T12" fmla="*/ 3 w 996"/>
                <a:gd name="T13" fmla="*/ 9 h 997"/>
                <a:gd name="T14" fmla="*/ 4 w 996"/>
                <a:gd name="T15" fmla="*/ 10 h 997"/>
                <a:gd name="T16" fmla="*/ 4 w 996"/>
                <a:gd name="T17" fmla="*/ 11 h 997"/>
                <a:gd name="T18" fmla="*/ 5 w 996"/>
                <a:gd name="T19" fmla="*/ 12 h 997"/>
                <a:gd name="T20" fmla="*/ 6 w 996"/>
                <a:gd name="T21" fmla="*/ 13 h 997"/>
                <a:gd name="T22" fmla="*/ 8 w 996"/>
                <a:gd name="T23" fmla="*/ 13 h 997"/>
                <a:gd name="T24" fmla="*/ 9 w 996"/>
                <a:gd name="T25" fmla="*/ 13 h 997"/>
                <a:gd name="T26" fmla="*/ 10 w 996"/>
                <a:gd name="T27" fmla="*/ 13 h 997"/>
                <a:gd name="T28" fmla="*/ 11 w 996"/>
                <a:gd name="T29" fmla="*/ 12 h 997"/>
                <a:gd name="T30" fmla="*/ 12 w 996"/>
                <a:gd name="T31" fmla="*/ 11 h 997"/>
                <a:gd name="T32" fmla="*/ 13 w 996"/>
                <a:gd name="T33" fmla="*/ 10 h 997"/>
                <a:gd name="T34" fmla="*/ 13 w 996"/>
                <a:gd name="T35" fmla="*/ 9 h 997"/>
                <a:gd name="T36" fmla="*/ 13 w 996"/>
                <a:gd name="T37" fmla="*/ 8 h 997"/>
                <a:gd name="T38" fmla="*/ 13 w 996"/>
                <a:gd name="T39" fmla="*/ 6 h 997"/>
                <a:gd name="T40" fmla="*/ 12 w 996"/>
                <a:gd name="T41" fmla="*/ 5 h 997"/>
                <a:gd name="T42" fmla="*/ 11 w 996"/>
                <a:gd name="T43" fmla="*/ 4 h 997"/>
                <a:gd name="T44" fmla="*/ 10 w 996"/>
                <a:gd name="T45" fmla="*/ 4 h 997"/>
                <a:gd name="T46" fmla="*/ 9 w 996"/>
                <a:gd name="T47" fmla="*/ 3 h 997"/>
                <a:gd name="T48" fmla="*/ 8 w 996"/>
                <a:gd name="T49" fmla="*/ 3 h 997"/>
                <a:gd name="T50" fmla="*/ 7 w 996"/>
                <a:gd name="T51" fmla="*/ 1 h 997"/>
                <a:gd name="T52" fmla="*/ 5 w 996"/>
                <a:gd name="T53" fmla="*/ 1 h 997"/>
                <a:gd name="T54" fmla="*/ 4 w 996"/>
                <a:gd name="T55" fmla="*/ 2 h 997"/>
                <a:gd name="T56" fmla="*/ 2 w 996"/>
                <a:gd name="T57" fmla="*/ 4 h 997"/>
                <a:gd name="T58" fmla="*/ 1 w 996"/>
                <a:gd name="T59" fmla="*/ 5 h 997"/>
                <a:gd name="T60" fmla="*/ 1 w 996"/>
                <a:gd name="T61" fmla="*/ 7 h 997"/>
                <a:gd name="T62" fmla="*/ 1 w 996"/>
                <a:gd name="T63" fmla="*/ 9 h 997"/>
                <a:gd name="T64" fmla="*/ 1 w 996"/>
                <a:gd name="T65" fmla="*/ 11 h 997"/>
                <a:gd name="T66" fmla="*/ 2 w 996"/>
                <a:gd name="T67" fmla="*/ 13 h 997"/>
                <a:gd name="T68" fmla="*/ 4 w 996"/>
                <a:gd name="T69" fmla="*/ 14 h 997"/>
                <a:gd name="T70" fmla="*/ 5 w 996"/>
                <a:gd name="T71" fmla="*/ 15 h 997"/>
                <a:gd name="T72" fmla="*/ 7 w 996"/>
                <a:gd name="T73" fmla="*/ 16 h 997"/>
                <a:gd name="T74" fmla="*/ 9 w 996"/>
                <a:gd name="T75" fmla="*/ 16 h 997"/>
                <a:gd name="T76" fmla="*/ 11 w 996"/>
                <a:gd name="T77" fmla="*/ 15 h 997"/>
                <a:gd name="T78" fmla="*/ 13 w 996"/>
                <a:gd name="T79" fmla="*/ 14 h 997"/>
                <a:gd name="T80" fmla="*/ 14 w 996"/>
                <a:gd name="T81" fmla="*/ 13 h 997"/>
                <a:gd name="T82" fmla="*/ 15 w 996"/>
                <a:gd name="T83" fmla="*/ 11 h 997"/>
                <a:gd name="T84" fmla="*/ 16 w 996"/>
                <a:gd name="T85" fmla="*/ 9 h 997"/>
                <a:gd name="T86" fmla="*/ 16 w 996"/>
                <a:gd name="T87" fmla="*/ 7 h 997"/>
                <a:gd name="T88" fmla="*/ 15 w 996"/>
                <a:gd name="T89" fmla="*/ 5 h 997"/>
                <a:gd name="T90" fmla="*/ 14 w 996"/>
                <a:gd name="T91" fmla="*/ 4 h 997"/>
                <a:gd name="T92" fmla="*/ 13 w 996"/>
                <a:gd name="T93" fmla="*/ 2 h 997"/>
                <a:gd name="T94" fmla="*/ 11 w 996"/>
                <a:gd name="T95" fmla="*/ 1 h 997"/>
                <a:gd name="T96" fmla="*/ 9 w 996"/>
                <a:gd name="T97" fmla="*/ 1 h 997"/>
                <a:gd name="T98" fmla="*/ 8 w 996"/>
                <a:gd name="T99" fmla="*/ 0 h 997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w 996"/>
                <a:gd name="T151" fmla="*/ 0 h 997"/>
                <a:gd name="T152" fmla="*/ 996 w 996"/>
                <a:gd name="T153" fmla="*/ 997 h 997"/>
              </a:gdLst>
              <a:ahLst/>
              <a:cxnLst>
                <a:cxn ang="T100">
                  <a:pos x="T0" y="T1"/>
                </a:cxn>
                <a:cxn ang="T101">
                  <a:pos x="T2" y="T3"/>
                </a:cxn>
                <a:cxn ang="T102">
                  <a:pos x="T4" y="T5"/>
                </a:cxn>
                <a:cxn ang="T103">
                  <a:pos x="T6" y="T7"/>
                </a:cxn>
                <a:cxn ang="T104">
                  <a:pos x="T8" y="T9"/>
                </a:cxn>
                <a:cxn ang="T105">
                  <a:pos x="T10" y="T11"/>
                </a:cxn>
                <a:cxn ang="T106">
                  <a:pos x="T12" y="T13"/>
                </a:cxn>
                <a:cxn ang="T107">
                  <a:pos x="T14" y="T15"/>
                </a:cxn>
                <a:cxn ang="T108">
                  <a:pos x="T16" y="T17"/>
                </a:cxn>
                <a:cxn ang="T109">
                  <a:pos x="T18" y="T19"/>
                </a:cxn>
                <a:cxn ang="T110">
                  <a:pos x="T20" y="T21"/>
                </a:cxn>
                <a:cxn ang="T111">
                  <a:pos x="T22" y="T23"/>
                </a:cxn>
                <a:cxn ang="T112">
                  <a:pos x="T24" y="T25"/>
                </a:cxn>
                <a:cxn ang="T113">
                  <a:pos x="T26" y="T27"/>
                </a:cxn>
                <a:cxn ang="T114">
                  <a:pos x="T28" y="T29"/>
                </a:cxn>
                <a:cxn ang="T115">
                  <a:pos x="T30" y="T31"/>
                </a:cxn>
                <a:cxn ang="T116">
                  <a:pos x="T32" y="T33"/>
                </a:cxn>
                <a:cxn ang="T117">
                  <a:pos x="T34" y="T35"/>
                </a:cxn>
                <a:cxn ang="T118">
                  <a:pos x="T36" y="T37"/>
                </a:cxn>
                <a:cxn ang="T119">
                  <a:pos x="T38" y="T39"/>
                </a:cxn>
                <a:cxn ang="T120">
                  <a:pos x="T40" y="T41"/>
                </a:cxn>
                <a:cxn ang="T121">
                  <a:pos x="T42" y="T43"/>
                </a:cxn>
                <a:cxn ang="T122">
                  <a:pos x="T44" y="T45"/>
                </a:cxn>
                <a:cxn ang="T123">
                  <a:pos x="T46" y="T47"/>
                </a:cxn>
                <a:cxn ang="T124">
                  <a:pos x="T48" y="T49"/>
                </a:cxn>
                <a:cxn ang="T125">
                  <a:pos x="T50" y="T51"/>
                </a:cxn>
                <a:cxn ang="T126">
                  <a:pos x="T52" y="T53"/>
                </a:cxn>
                <a:cxn ang="T127">
                  <a:pos x="T54" y="T55"/>
                </a:cxn>
                <a:cxn ang="T128">
                  <a:pos x="T56" y="T57"/>
                </a:cxn>
                <a:cxn ang="T129">
                  <a:pos x="T58" y="T59"/>
                </a:cxn>
                <a:cxn ang="T130">
                  <a:pos x="T60" y="T61"/>
                </a:cxn>
                <a:cxn ang="T131">
                  <a:pos x="T62" y="T63"/>
                </a:cxn>
                <a:cxn ang="T132">
                  <a:pos x="T64" y="T65"/>
                </a:cxn>
                <a:cxn ang="T133">
                  <a:pos x="T66" y="T67"/>
                </a:cxn>
                <a:cxn ang="T134">
                  <a:pos x="T68" y="T69"/>
                </a:cxn>
                <a:cxn ang="T135">
                  <a:pos x="T70" y="T71"/>
                </a:cxn>
                <a:cxn ang="T136">
                  <a:pos x="T72" y="T73"/>
                </a:cxn>
                <a:cxn ang="T137">
                  <a:pos x="T74" y="T75"/>
                </a:cxn>
                <a:cxn ang="T138">
                  <a:pos x="T76" y="T77"/>
                </a:cxn>
                <a:cxn ang="T139">
                  <a:pos x="T78" y="T79"/>
                </a:cxn>
                <a:cxn ang="T140">
                  <a:pos x="T80" y="T81"/>
                </a:cxn>
                <a:cxn ang="T141">
                  <a:pos x="T82" y="T83"/>
                </a:cxn>
                <a:cxn ang="T142">
                  <a:pos x="T84" y="T85"/>
                </a:cxn>
                <a:cxn ang="T143">
                  <a:pos x="T86" y="T87"/>
                </a:cxn>
                <a:cxn ang="T144">
                  <a:pos x="T88" y="T89"/>
                </a:cxn>
                <a:cxn ang="T145">
                  <a:pos x="T90" y="T91"/>
                </a:cxn>
                <a:cxn ang="T146">
                  <a:pos x="T92" y="T93"/>
                </a:cxn>
                <a:cxn ang="T147">
                  <a:pos x="T94" y="T95"/>
                </a:cxn>
                <a:cxn ang="T148">
                  <a:pos x="T96" y="T97"/>
                </a:cxn>
                <a:cxn ang="T149">
                  <a:pos x="T98" y="T99"/>
                </a:cxn>
              </a:cxnLst>
              <a:rect l="T150" t="T151" r="T152" b="T153"/>
              <a:pathLst>
                <a:path w="996" h="997">
                  <a:moveTo>
                    <a:pt x="498" y="186"/>
                  </a:moveTo>
                  <a:lnTo>
                    <a:pt x="456" y="189"/>
                  </a:lnTo>
                  <a:lnTo>
                    <a:pt x="416" y="198"/>
                  </a:lnTo>
                  <a:lnTo>
                    <a:pt x="378" y="212"/>
                  </a:lnTo>
                  <a:lnTo>
                    <a:pt x="342" y="229"/>
                  </a:lnTo>
                  <a:lnTo>
                    <a:pt x="307" y="252"/>
                  </a:lnTo>
                  <a:lnTo>
                    <a:pt x="279" y="280"/>
                  </a:lnTo>
                  <a:lnTo>
                    <a:pt x="252" y="308"/>
                  </a:lnTo>
                  <a:lnTo>
                    <a:pt x="229" y="343"/>
                  </a:lnTo>
                  <a:lnTo>
                    <a:pt x="212" y="378"/>
                  </a:lnTo>
                  <a:lnTo>
                    <a:pt x="197" y="417"/>
                  </a:lnTo>
                  <a:lnTo>
                    <a:pt x="189" y="457"/>
                  </a:lnTo>
                  <a:lnTo>
                    <a:pt x="186" y="499"/>
                  </a:lnTo>
                  <a:lnTo>
                    <a:pt x="189" y="542"/>
                  </a:lnTo>
                  <a:lnTo>
                    <a:pt x="197" y="582"/>
                  </a:lnTo>
                  <a:lnTo>
                    <a:pt x="212" y="620"/>
                  </a:lnTo>
                  <a:lnTo>
                    <a:pt x="229" y="656"/>
                  </a:lnTo>
                  <a:lnTo>
                    <a:pt x="252" y="691"/>
                  </a:lnTo>
                  <a:lnTo>
                    <a:pt x="279" y="721"/>
                  </a:lnTo>
                  <a:lnTo>
                    <a:pt x="307" y="747"/>
                  </a:lnTo>
                  <a:lnTo>
                    <a:pt x="342" y="769"/>
                  </a:lnTo>
                  <a:lnTo>
                    <a:pt x="378" y="787"/>
                  </a:lnTo>
                  <a:lnTo>
                    <a:pt x="416" y="801"/>
                  </a:lnTo>
                  <a:lnTo>
                    <a:pt x="456" y="810"/>
                  </a:lnTo>
                  <a:lnTo>
                    <a:pt x="498" y="811"/>
                  </a:lnTo>
                  <a:lnTo>
                    <a:pt x="541" y="810"/>
                  </a:lnTo>
                  <a:lnTo>
                    <a:pt x="581" y="801"/>
                  </a:lnTo>
                  <a:lnTo>
                    <a:pt x="620" y="787"/>
                  </a:lnTo>
                  <a:lnTo>
                    <a:pt x="655" y="769"/>
                  </a:lnTo>
                  <a:lnTo>
                    <a:pt x="690" y="747"/>
                  </a:lnTo>
                  <a:lnTo>
                    <a:pt x="720" y="721"/>
                  </a:lnTo>
                  <a:lnTo>
                    <a:pt x="746" y="691"/>
                  </a:lnTo>
                  <a:lnTo>
                    <a:pt x="769" y="656"/>
                  </a:lnTo>
                  <a:lnTo>
                    <a:pt x="786" y="620"/>
                  </a:lnTo>
                  <a:lnTo>
                    <a:pt x="800" y="582"/>
                  </a:lnTo>
                  <a:lnTo>
                    <a:pt x="809" y="542"/>
                  </a:lnTo>
                  <a:lnTo>
                    <a:pt x="810" y="499"/>
                  </a:lnTo>
                  <a:lnTo>
                    <a:pt x="809" y="457"/>
                  </a:lnTo>
                  <a:lnTo>
                    <a:pt x="800" y="417"/>
                  </a:lnTo>
                  <a:lnTo>
                    <a:pt x="786" y="378"/>
                  </a:lnTo>
                  <a:lnTo>
                    <a:pt x="769" y="343"/>
                  </a:lnTo>
                  <a:lnTo>
                    <a:pt x="746" y="308"/>
                  </a:lnTo>
                  <a:lnTo>
                    <a:pt x="719" y="280"/>
                  </a:lnTo>
                  <a:lnTo>
                    <a:pt x="690" y="252"/>
                  </a:lnTo>
                  <a:lnTo>
                    <a:pt x="655" y="229"/>
                  </a:lnTo>
                  <a:lnTo>
                    <a:pt x="620" y="212"/>
                  </a:lnTo>
                  <a:lnTo>
                    <a:pt x="581" y="198"/>
                  </a:lnTo>
                  <a:lnTo>
                    <a:pt x="541" y="189"/>
                  </a:lnTo>
                  <a:lnTo>
                    <a:pt x="498" y="186"/>
                  </a:lnTo>
                  <a:close/>
                  <a:moveTo>
                    <a:pt x="498" y="0"/>
                  </a:moveTo>
                  <a:lnTo>
                    <a:pt x="431" y="6"/>
                  </a:lnTo>
                  <a:lnTo>
                    <a:pt x="366" y="19"/>
                  </a:lnTo>
                  <a:lnTo>
                    <a:pt x="305" y="40"/>
                  </a:lnTo>
                  <a:lnTo>
                    <a:pt x="247" y="69"/>
                  </a:lnTo>
                  <a:lnTo>
                    <a:pt x="194" y="105"/>
                  </a:lnTo>
                  <a:lnTo>
                    <a:pt x="147" y="148"/>
                  </a:lnTo>
                  <a:lnTo>
                    <a:pt x="104" y="195"/>
                  </a:lnTo>
                  <a:lnTo>
                    <a:pt x="68" y="248"/>
                  </a:lnTo>
                  <a:lnTo>
                    <a:pt x="40" y="305"/>
                  </a:lnTo>
                  <a:lnTo>
                    <a:pt x="18" y="367"/>
                  </a:lnTo>
                  <a:lnTo>
                    <a:pt x="5" y="431"/>
                  </a:lnTo>
                  <a:lnTo>
                    <a:pt x="0" y="499"/>
                  </a:lnTo>
                  <a:lnTo>
                    <a:pt x="5" y="567"/>
                  </a:lnTo>
                  <a:lnTo>
                    <a:pt x="18" y="632"/>
                  </a:lnTo>
                  <a:lnTo>
                    <a:pt x="40" y="694"/>
                  </a:lnTo>
                  <a:lnTo>
                    <a:pt x="68" y="751"/>
                  </a:lnTo>
                  <a:lnTo>
                    <a:pt x="104" y="804"/>
                  </a:lnTo>
                  <a:lnTo>
                    <a:pt x="147" y="853"/>
                  </a:lnTo>
                  <a:lnTo>
                    <a:pt x="194" y="894"/>
                  </a:lnTo>
                  <a:lnTo>
                    <a:pt x="247" y="930"/>
                  </a:lnTo>
                  <a:lnTo>
                    <a:pt x="305" y="959"/>
                  </a:lnTo>
                  <a:lnTo>
                    <a:pt x="366" y="980"/>
                  </a:lnTo>
                  <a:lnTo>
                    <a:pt x="431" y="993"/>
                  </a:lnTo>
                  <a:lnTo>
                    <a:pt x="498" y="997"/>
                  </a:lnTo>
                  <a:lnTo>
                    <a:pt x="567" y="993"/>
                  </a:lnTo>
                  <a:lnTo>
                    <a:pt x="631" y="980"/>
                  </a:lnTo>
                  <a:lnTo>
                    <a:pt x="693" y="959"/>
                  </a:lnTo>
                  <a:lnTo>
                    <a:pt x="750" y="930"/>
                  </a:lnTo>
                  <a:lnTo>
                    <a:pt x="803" y="894"/>
                  </a:lnTo>
                  <a:lnTo>
                    <a:pt x="852" y="853"/>
                  </a:lnTo>
                  <a:lnTo>
                    <a:pt x="893" y="804"/>
                  </a:lnTo>
                  <a:lnTo>
                    <a:pt x="929" y="751"/>
                  </a:lnTo>
                  <a:lnTo>
                    <a:pt x="958" y="694"/>
                  </a:lnTo>
                  <a:lnTo>
                    <a:pt x="979" y="632"/>
                  </a:lnTo>
                  <a:lnTo>
                    <a:pt x="992" y="567"/>
                  </a:lnTo>
                  <a:lnTo>
                    <a:pt x="996" y="499"/>
                  </a:lnTo>
                  <a:lnTo>
                    <a:pt x="992" y="431"/>
                  </a:lnTo>
                  <a:lnTo>
                    <a:pt x="979" y="367"/>
                  </a:lnTo>
                  <a:lnTo>
                    <a:pt x="958" y="305"/>
                  </a:lnTo>
                  <a:lnTo>
                    <a:pt x="929" y="248"/>
                  </a:lnTo>
                  <a:lnTo>
                    <a:pt x="893" y="195"/>
                  </a:lnTo>
                  <a:lnTo>
                    <a:pt x="850" y="148"/>
                  </a:lnTo>
                  <a:lnTo>
                    <a:pt x="803" y="105"/>
                  </a:lnTo>
                  <a:lnTo>
                    <a:pt x="750" y="69"/>
                  </a:lnTo>
                  <a:lnTo>
                    <a:pt x="693" y="40"/>
                  </a:lnTo>
                  <a:lnTo>
                    <a:pt x="631" y="19"/>
                  </a:lnTo>
                  <a:lnTo>
                    <a:pt x="567" y="6"/>
                  </a:lnTo>
                  <a:lnTo>
                    <a:pt x="498" y="0"/>
                  </a:lnTo>
                  <a:close/>
                </a:path>
              </a:pathLst>
            </a:custGeom>
            <a:solidFill>
              <a:srgbClr val="FF08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7451" name="Freeform 94"/>
            <p:cNvSpPr>
              <a:spLocks/>
            </p:cNvSpPr>
            <p:nvPr/>
          </p:nvSpPr>
          <p:spPr bwMode="auto">
            <a:xfrm>
              <a:off x="2958" y="1610"/>
              <a:ext cx="556" cy="600"/>
            </a:xfrm>
            <a:custGeom>
              <a:avLst/>
              <a:gdLst>
                <a:gd name="T0" fmla="*/ 13 w 1111"/>
                <a:gd name="T1" fmla="*/ 11 h 1201"/>
                <a:gd name="T2" fmla="*/ 12 w 1111"/>
                <a:gd name="T3" fmla="*/ 11 h 1201"/>
                <a:gd name="T4" fmla="*/ 12 w 1111"/>
                <a:gd name="T5" fmla="*/ 11 h 1201"/>
                <a:gd name="T6" fmla="*/ 12 w 1111"/>
                <a:gd name="T7" fmla="*/ 12 h 1201"/>
                <a:gd name="T8" fmla="*/ 11 w 1111"/>
                <a:gd name="T9" fmla="*/ 12 h 1201"/>
                <a:gd name="T10" fmla="*/ 10 w 1111"/>
                <a:gd name="T11" fmla="*/ 12 h 1201"/>
                <a:gd name="T12" fmla="*/ 10 w 1111"/>
                <a:gd name="T13" fmla="*/ 12 h 1201"/>
                <a:gd name="T14" fmla="*/ 9 w 1111"/>
                <a:gd name="T15" fmla="*/ 12 h 1201"/>
                <a:gd name="T16" fmla="*/ 8 w 1111"/>
                <a:gd name="T17" fmla="*/ 12 h 1201"/>
                <a:gd name="T18" fmla="*/ 8 w 1111"/>
                <a:gd name="T19" fmla="*/ 11 h 1201"/>
                <a:gd name="T20" fmla="*/ 7 w 1111"/>
                <a:gd name="T21" fmla="*/ 11 h 1201"/>
                <a:gd name="T22" fmla="*/ 7 w 1111"/>
                <a:gd name="T23" fmla="*/ 10 h 1201"/>
                <a:gd name="T24" fmla="*/ 7 w 1111"/>
                <a:gd name="T25" fmla="*/ 9 h 1201"/>
                <a:gd name="T26" fmla="*/ 7 w 1111"/>
                <a:gd name="T27" fmla="*/ 8 h 1201"/>
                <a:gd name="T28" fmla="*/ 7 w 1111"/>
                <a:gd name="T29" fmla="*/ 7 h 1201"/>
                <a:gd name="T30" fmla="*/ 8 w 1111"/>
                <a:gd name="T31" fmla="*/ 7 h 1201"/>
                <a:gd name="T32" fmla="*/ 8 w 1111"/>
                <a:gd name="T33" fmla="*/ 6 h 1201"/>
                <a:gd name="T34" fmla="*/ 9 w 1111"/>
                <a:gd name="T35" fmla="*/ 6 h 1201"/>
                <a:gd name="T36" fmla="*/ 10 w 1111"/>
                <a:gd name="T37" fmla="*/ 6 h 1201"/>
                <a:gd name="T38" fmla="*/ 10 w 1111"/>
                <a:gd name="T39" fmla="*/ 6 h 1201"/>
                <a:gd name="T40" fmla="*/ 11 w 1111"/>
                <a:gd name="T41" fmla="*/ 6 h 1201"/>
                <a:gd name="T42" fmla="*/ 11 w 1111"/>
                <a:gd name="T43" fmla="*/ 6 h 1201"/>
                <a:gd name="T44" fmla="*/ 12 w 1111"/>
                <a:gd name="T45" fmla="*/ 6 h 1201"/>
                <a:gd name="T46" fmla="*/ 12 w 1111"/>
                <a:gd name="T47" fmla="*/ 7 h 1201"/>
                <a:gd name="T48" fmla="*/ 13 w 1111"/>
                <a:gd name="T49" fmla="*/ 7 h 1201"/>
                <a:gd name="T50" fmla="*/ 17 w 1111"/>
                <a:gd name="T51" fmla="*/ 3 h 1201"/>
                <a:gd name="T52" fmla="*/ 16 w 1111"/>
                <a:gd name="T53" fmla="*/ 2 h 1201"/>
                <a:gd name="T54" fmla="*/ 15 w 1111"/>
                <a:gd name="T55" fmla="*/ 1 h 1201"/>
                <a:gd name="T56" fmla="*/ 14 w 1111"/>
                <a:gd name="T57" fmla="*/ 0 h 1201"/>
                <a:gd name="T58" fmla="*/ 12 w 1111"/>
                <a:gd name="T59" fmla="*/ 0 h 1201"/>
                <a:gd name="T60" fmla="*/ 11 w 1111"/>
                <a:gd name="T61" fmla="*/ 0 h 1201"/>
                <a:gd name="T62" fmla="*/ 9 w 1111"/>
                <a:gd name="T63" fmla="*/ 0 h 1201"/>
                <a:gd name="T64" fmla="*/ 6 w 1111"/>
                <a:gd name="T65" fmla="*/ 0 h 1201"/>
                <a:gd name="T66" fmla="*/ 4 w 1111"/>
                <a:gd name="T67" fmla="*/ 1 h 1201"/>
                <a:gd name="T68" fmla="*/ 2 w 1111"/>
                <a:gd name="T69" fmla="*/ 3 h 1201"/>
                <a:gd name="T70" fmla="*/ 1 w 1111"/>
                <a:gd name="T71" fmla="*/ 5 h 1201"/>
                <a:gd name="T72" fmla="*/ 1 w 1111"/>
                <a:gd name="T73" fmla="*/ 8 h 1201"/>
                <a:gd name="T74" fmla="*/ 1 w 1111"/>
                <a:gd name="T75" fmla="*/ 10 h 1201"/>
                <a:gd name="T76" fmla="*/ 1 w 1111"/>
                <a:gd name="T77" fmla="*/ 13 h 1201"/>
                <a:gd name="T78" fmla="*/ 2 w 1111"/>
                <a:gd name="T79" fmla="*/ 15 h 1201"/>
                <a:gd name="T80" fmla="*/ 4 w 1111"/>
                <a:gd name="T81" fmla="*/ 16 h 1201"/>
                <a:gd name="T82" fmla="*/ 6 w 1111"/>
                <a:gd name="T83" fmla="*/ 18 h 1201"/>
                <a:gd name="T84" fmla="*/ 9 w 1111"/>
                <a:gd name="T85" fmla="*/ 18 h 1201"/>
                <a:gd name="T86" fmla="*/ 11 w 1111"/>
                <a:gd name="T87" fmla="*/ 18 h 1201"/>
                <a:gd name="T88" fmla="*/ 12 w 1111"/>
                <a:gd name="T89" fmla="*/ 18 h 1201"/>
                <a:gd name="T90" fmla="*/ 14 w 1111"/>
                <a:gd name="T91" fmla="*/ 17 h 1201"/>
                <a:gd name="T92" fmla="*/ 15 w 1111"/>
                <a:gd name="T93" fmla="*/ 17 h 1201"/>
                <a:gd name="T94" fmla="*/ 16 w 1111"/>
                <a:gd name="T95" fmla="*/ 16 h 1201"/>
                <a:gd name="T96" fmla="*/ 17 w 1111"/>
                <a:gd name="T97" fmla="*/ 14 h 1201"/>
                <a:gd name="T98" fmla="*/ 18 w 1111"/>
                <a:gd name="T99" fmla="*/ 14 h 1201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w 1111"/>
                <a:gd name="T151" fmla="*/ 0 h 1201"/>
                <a:gd name="T152" fmla="*/ 1111 w 1111"/>
                <a:gd name="T153" fmla="*/ 1201 h 1201"/>
              </a:gdLst>
              <a:ahLst/>
              <a:cxnLst>
                <a:cxn ang="T100">
                  <a:pos x="T0" y="T1"/>
                </a:cxn>
                <a:cxn ang="T101">
                  <a:pos x="T2" y="T3"/>
                </a:cxn>
                <a:cxn ang="T102">
                  <a:pos x="T4" y="T5"/>
                </a:cxn>
                <a:cxn ang="T103">
                  <a:pos x="T6" y="T7"/>
                </a:cxn>
                <a:cxn ang="T104">
                  <a:pos x="T8" y="T9"/>
                </a:cxn>
                <a:cxn ang="T105">
                  <a:pos x="T10" y="T11"/>
                </a:cxn>
                <a:cxn ang="T106">
                  <a:pos x="T12" y="T13"/>
                </a:cxn>
                <a:cxn ang="T107">
                  <a:pos x="T14" y="T15"/>
                </a:cxn>
                <a:cxn ang="T108">
                  <a:pos x="T16" y="T17"/>
                </a:cxn>
                <a:cxn ang="T109">
                  <a:pos x="T18" y="T19"/>
                </a:cxn>
                <a:cxn ang="T110">
                  <a:pos x="T20" y="T21"/>
                </a:cxn>
                <a:cxn ang="T111">
                  <a:pos x="T22" y="T23"/>
                </a:cxn>
                <a:cxn ang="T112">
                  <a:pos x="T24" y="T25"/>
                </a:cxn>
                <a:cxn ang="T113">
                  <a:pos x="T26" y="T27"/>
                </a:cxn>
                <a:cxn ang="T114">
                  <a:pos x="T28" y="T29"/>
                </a:cxn>
                <a:cxn ang="T115">
                  <a:pos x="T30" y="T31"/>
                </a:cxn>
                <a:cxn ang="T116">
                  <a:pos x="T32" y="T33"/>
                </a:cxn>
                <a:cxn ang="T117">
                  <a:pos x="T34" y="T35"/>
                </a:cxn>
                <a:cxn ang="T118">
                  <a:pos x="T36" y="T37"/>
                </a:cxn>
                <a:cxn ang="T119">
                  <a:pos x="T38" y="T39"/>
                </a:cxn>
                <a:cxn ang="T120">
                  <a:pos x="T40" y="T41"/>
                </a:cxn>
                <a:cxn ang="T121">
                  <a:pos x="T42" y="T43"/>
                </a:cxn>
                <a:cxn ang="T122">
                  <a:pos x="T44" y="T45"/>
                </a:cxn>
                <a:cxn ang="T123">
                  <a:pos x="T46" y="T47"/>
                </a:cxn>
                <a:cxn ang="T124">
                  <a:pos x="T48" y="T49"/>
                </a:cxn>
                <a:cxn ang="T125">
                  <a:pos x="T50" y="T51"/>
                </a:cxn>
                <a:cxn ang="T126">
                  <a:pos x="T52" y="T53"/>
                </a:cxn>
                <a:cxn ang="T127">
                  <a:pos x="T54" y="T55"/>
                </a:cxn>
                <a:cxn ang="T128">
                  <a:pos x="T56" y="T57"/>
                </a:cxn>
                <a:cxn ang="T129">
                  <a:pos x="T58" y="T59"/>
                </a:cxn>
                <a:cxn ang="T130">
                  <a:pos x="T60" y="T61"/>
                </a:cxn>
                <a:cxn ang="T131">
                  <a:pos x="T62" y="T63"/>
                </a:cxn>
                <a:cxn ang="T132">
                  <a:pos x="T64" y="T65"/>
                </a:cxn>
                <a:cxn ang="T133">
                  <a:pos x="T66" y="T67"/>
                </a:cxn>
                <a:cxn ang="T134">
                  <a:pos x="T68" y="T69"/>
                </a:cxn>
                <a:cxn ang="T135">
                  <a:pos x="T70" y="T71"/>
                </a:cxn>
                <a:cxn ang="T136">
                  <a:pos x="T72" y="T73"/>
                </a:cxn>
                <a:cxn ang="T137">
                  <a:pos x="T74" y="T75"/>
                </a:cxn>
                <a:cxn ang="T138">
                  <a:pos x="T76" y="T77"/>
                </a:cxn>
                <a:cxn ang="T139">
                  <a:pos x="T78" y="T79"/>
                </a:cxn>
                <a:cxn ang="T140">
                  <a:pos x="T80" y="T81"/>
                </a:cxn>
                <a:cxn ang="T141">
                  <a:pos x="T82" y="T83"/>
                </a:cxn>
                <a:cxn ang="T142">
                  <a:pos x="T84" y="T85"/>
                </a:cxn>
                <a:cxn ang="T143">
                  <a:pos x="T86" y="T87"/>
                </a:cxn>
                <a:cxn ang="T144">
                  <a:pos x="T88" y="T89"/>
                </a:cxn>
                <a:cxn ang="T145">
                  <a:pos x="T90" y="T91"/>
                </a:cxn>
                <a:cxn ang="T146">
                  <a:pos x="T92" y="T93"/>
                </a:cxn>
                <a:cxn ang="T147">
                  <a:pos x="T94" y="T95"/>
                </a:cxn>
                <a:cxn ang="T148">
                  <a:pos x="T96" y="T97"/>
                </a:cxn>
                <a:cxn ang="T149">
                  <a:pos x="T98" y="T99"/>
                </a:cxn>
              </a:cxnLst>
              <a:rect l="T150" t="T151" r="T152" b="T153"/>
              <a:pathLst>
                <a:path w="1111" h="1201">
                  <a:moveTo>
                    <a:pt x="1111" y="913"/>
                  </a:moveTo>
                  <a:lnTo>
                    <a:pt x="782" y="705"/>
                  </a:lnTo>
                  <a:lnTo>
                    <a:pt x="772" y="721"/>
                  </a:lnTo>
                  <a:lnTo>
                    <a:pt x="760" y="735"/>
                  </a:lnTo>
                  <a:lnTo>
                    <a:pt x="749" y="750"/>
                  </a:lnTo>
                  <a:lnTo>
                    <a:pt x="735" y="761"/>
                  </a:lnTo>
                  <a:lnTo>
                    <a:pt x="722" y="773"/>
                  </a:lnTo>
                  <a:lnTo>
                    <a:pt x="706" y="783"/>
                  </a:lnTo>
                  <a:lnTo>
                    <a:pt x="690" y="791"/>
                  </a:lnTo>
                  <a:lnTo>
                    <a:pt x="673" y="798"/>
                  </a:lnTo>
                  <a:lnTo>
                    <a:pt x="656" y="804"/>
                  </a:lnTo>
                  <a:lnTo>
                    <a:pt x="637" y="808"/>
                  </a:lnTo>
                  <a:lnTo>
                    <a:pt x="619" y="811"/>
                  </a:lnTo>
                  <a:lnTo>
                    <a:pt x="600" y="811"/>
                  </a:lnTo>
                  <a:lnTo>
                    <a:pt x="571" y="810"/>
                  </a:lnTo>
                  <a:lnTo>
                    <a:pt x="543" y="804"/>
                  </a:lnTo>
                  <a:lnTo>
                    <a:pt x="517" y="796"/>
                  </a:lnTo>
                  <a:lnTo>
                    <a:pt x="493" y="783"/>
                  </a:lnTo>
                  <a:lnTo>
                    <a:pt x="471" y="768"/>
                  </a:lnTo>
                  <a:lnTo>
                    <a:pt x="451" y="750"/>
                  </a:lnTo>
                  <a:lnTo>
                    <a:pt x="432" y="730"/>
                  </a:lnTo>
                  <a:lnTo>
                    <a:pt x="418" y="708"/>
                  </a:lnTo>
                  <a:lnTo>
                    <a:pt x="405" y="684"/>
                  </a:lnTo>
                  <a:lnTo>
                    <a:pt x="397" y="658"/>
                  </a:lnTo>
                  <a:lnTo>
                    <a:pt x="391" y="629"/>
                  </a:lnTo>
                  <a:lnTo>
                    <a:pt x="389" y="601"/>
                  </a:lnTo>
                  <a:lnTo>
                    <a:pt x="391" y="573"/>
                  </a:lnTo>
                  <a:lnTo>
                    <a:pt x="397" y="545"/>
                  </a:lnTo>
                  <a:lnTo>
                    <a:pt x="405" y="519"/>
                  </a:lnTo>
                  <a:lnTo>
                    <a:pt x="418" y="495"/>
                  </a:lnTo>
                  <a:lnTo>
                    <a:pt x="432" y="473"/>
                  </a:lnTo>
                  <a:lnTo>
                    <a:pt x="451" y="453"/>
                  </a:lnTo>
                  <a:lnTo>
                    <a:pt x="471" y="435"/>
                  </a:lnTo>
                  <a:lnTo>
                    <a:pt x="493" y="420"/>
                  </a:lnTo>
                  <a:lnTo>
                    <a:pt x="517" y="407"/>
                  </a:lnTo>
                  <a:lnTo>
                    <a:pt x="543" y="399"/>
                  </a:lnTo>
                  <a:lnTo>
                    <a:pt x="571" y="393"/>
                  </a:lnTo>
                  <a:lnTo>
                    <a:pt x="600" y="390"/>
                  </a:lnTo>
                  <a:lnTo>
                    <a:pt x="619" y="392"/>
                  </a:lnTo>
                  <a:lnTo>
                    <a:pt x="636" y="394"/>
                  </a:lnTo>
                  <a:lnTo>
                    <a:pt x="654" y="399"/>
                  </a:lnTo>
                  <a:lnTo>
                    <a:pt x="672" y="404"/>
                  </a:lnTo>
                  <a:lnTo>
                    <a:pt x="689" y="412"/>
                  </a:lnTo>
                  <a:lnTo>
                    <a:pt x="704" y="420"/>
                  </a:lnTo>
                  <a:lnTo>
                    <a:pt x="719" y="430"/>
                  </a:lnTo>
                  <a:lnTo>
                    <a:pt x="733" y="440"/>
                  </a:lnTo>
                  <a:lnTo>
                    <a:pt x="746" y="453"/>
                  </a:lnTo>
                  <a:lnTo>
                    <a:pt x="759" y="466"/>
                  </a:lnTo>
                  <a:lnTo>
                    <a:pt x="770" y="480"/>
                  </a:lnTo>
                  <a:lnTo>
                    <a:pt x="780" y="495"/>
                  </a:lnTo>
                  <a:lnTo>
                    <a:pt x="1110" y="286"/>
                  </a:lnTo>
                  <a:lnTo>
                    <a:pt x="1081" y="245"/>
                  </a:lnTo>
                  <a:lnTo>
                    <a:pt x="1050" y="205"/>
                  </a:lnTo>
                  <a:lnTo>
                    <a:pt x="1015" y="170"/>
                  </a:lnTo>
                  <a:lnTo>
                    <a:pt x="978" y="137"/>
                  </a:lnTo>
                  <a:lnTo>
                    <a:pt x="938" y="106"/>
                  </a:lnTo>
                  <a:lnTo>
                    <a:pt x="895" y="79"/>
                  </a:lnTo>
                  <a:lnTo>
                    <a:pt x="851" y="56"/>
                  </a:lnTo>
                  <a:lnTo>
                    <a:pt x="803" y="38"/>
                  </a:lnTo>
                  <a:lnTo>
                    <a:pt x="755" y="22"/>
                  </a:lnTo>
                  <a:lnTo>
                    <a:pt x="704" y="11"/>
                  </a:lnTo>
                  <a:lnTo>
                    <a:pt x="653" y="3"/>
                  </a:lnTo>
                  <a:lnTo>
                    <a:pt x="600" y="0"/>
                  </a:lnTo>
                  <a:lnTo>
                    <a:pt x="518" y="6"/>
                  </a:lnTo>
                  <a:lnTo>
                    <a:pt x="440" y="22"/>
                  </a:lnTo>
                  <a:lnTo>
                    <a:pt x="366" y="48"/>
                  </a:lnTo>
                  <a:lnTo>
                    <a:pt x="296" y="84"/>
                  </a:lnTo>
                  <a:lnTo>
                    <a:pt x="233" y="127"/>
                  </a:lnTo>
                  <a:lnTo>
                    <a:pt x="175" y="177"/>
                  </a:lnTo>
                  <a:lnTo>
                    <a:pt x="124" y="235"/>
                  </a:lnTo>
                  <a:lnTo>
                    <a:pt x="81" y="298"/>
                  </a:lnTo>
                  <a:lnTo>
                    <a:pt x="46" y="369"/>
                  </a:lnTo>
                  <a:lnTo>
                    <a:pt x="20" y="442"/>
                  </a:lnTo>
                  <a:lnTo>
                    <a:pt x="4" y="520"/>
                  </a:lnTo>
                  <a:lnTo>
                    <a:pt x="0" y="601"/>
                  </a:lnTo>
                  <a:lnTo>
                    <a:pt x="4" y="682"/>
                  </a:lnTo>
                  <a:lnTo>
                    <a:pt x="20" y="761"/>
                  </a:lnTo>
                  <a:lnTo>
                    <a:pt x="46" y="834"/>
                  </a:lnTo>
                  <a:lnTo>
                    <a:pt x="81" y="904"/>
                  </a:lnTo>
                  <a:lnTo>
                    <a:pt x="124" y="967"/>
                  </a:lnTo>
                  <a:lnTo>
                    <a:pt x="175" y="1026"/>
                  </a:lnTo>
                  <a:lnTo>
                    <a:pt x="233" y="1076"/>
                  </a:lnTo>
                  <a:lnTo>
                    <a:pt x="296" y="1119"/>
                  </a:lnTo>
                  <a:lnTo>
                    <a:pt x="366" y="1155"/>
                  </a:lnTo>
                  <a:lnTo>
                    <a:pt x="440" y="1181"/>
                  </a:lnTo>
                  <a:lnTo>
                    <a:pt x="518" y="1197"/>
                  </a:lnTo>
                  <a:lnTo>
                    <a:pt x="600" y="1201"/>
                  </a:lnTo>
                  <a:lnTo>
                    <a:pt x="653" y="1199"/>
                  </a:lnTo>
                  <a:lnTo>
                    <a:pt x="704" y="1192"/>
                  </a:lnTo>
                  <a:lnTo>
                    <a:pt x="756" y="1181"/>
                  </a:lnTo>
                  <a:lnTo>
                    <a:pt x="805" y="1165"/>
                  </a:lnTo>
                  <a:lnTo>
                    <a:pt x="852" y="1145"/>
                  </a:lnTo>
                  <a:lnTo>
                    <a:pt x="896" y="1122"/>
                  </a:lnTo>
                  <a:lnTo>
                    <a:pt x="939" y="1095"/>
                  </a:lnTo>
                  <a:lnTo>
                    <a:pt x="979" y="1065"/>
                  </a:lnTo>
                  <a:lnTo>
                    <a:pt x="1017" y="1032"/>
                  </a:lnTo>
                  <a:lnTo>
                    <a:pt x="1051" y="995"/>
                  </a:lnTo>
                  <a:lnTo>
                    <a:pt x="1083" y="956"/>
                  </a:lnTo>
                  <a:lnTo>
                    <a:pt x="1111" y="91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7452" name="Freeform 95"/>
            <p:cNvSpPr>
              <a:spLocks/>
            </p:cNvSpPr>
            <p:nvPr/>
          </p:nvSpPr>
          <p:spPr bwMode="auto">
            <a:xfrm>
              <a:off x="2958" y="1610"/>
              <a:ext cx="556" cy="600"/>
            </a:xfrm>
            <a:custGeom>
              <a:avLst/>
              <a:gdLst>
                <a:gd name="T0" fmla="*/ 13 w 1111"/>
                <a:gd name="T1" fmla="*/ 11 h 1201"/>
                <a:gd name="T2" fmla="*/ 12 w 1111"/>
                <a:gd name="T3" fmla="*/ 11 h 1201"/>
                <a:gd name="T4" fmla="*/ 12 w 1111"/>
                <a:gd name="T5" fmla="*/ 11 h 1201"/>
                <a:gd name="T6" fmla="*/ 12 w 1111"/>
                <a:gd name="T7" fmla="*/ 12 h 1201"/>
                <a:gd name="T8" fmla="*/ 11 w 1111"/>
                <a:gd name="T9" fmla="*/ 12 h 1201"/>
                <a:gd name="T10" fmla="*/ 10 w 1111"/>
                <a:gd name="T11" fmla="*/ 12 h 1201"/>
                <a:gd name="T12" fmla="*/ 10 w 1111"/>
                <a:gd name="T13" fmla="*/ 12 h 1201"/>
                <a:gd name="T14" fmla="*/ 9 w 1111"/>
                <a:gd name="T15" fmla="*/ 12 h 1201"/>
                <a:gd name="T16" fmla="*/ 8 w 1111"/>
                <a:gd name="T17" fmla="*/ 12 h 1201"/>
                <a:gd name="T18" fmla="*/ 8 w 1111"/>
                <a:gd name="T19" fmla="*/ 11 h 1201"/>
                <a:gd name="T20" fmla="*/ 7 w 1111"/>
                <a:gd name="T21" fmla="*/ 11 h 1201"/>
                <a:gd name="T22" fmla="*/ 7 w 1111"/>
                <a:gd name="T23" fmla="*/ 10 h 1201"/>
                <a:gd name="T24" fmla="*/ 7 w 1111"/>
                <a:gd name="T25" fmla="*/ 9 h 1201"/>
                <a:gd name="T26" fmla="*/ 7 w 1111"/>
                <a:gd name="T27" fmla="*/ 8 h 1201"/>
                <a:gd name="T28" fmla="*/ 7 w 1111"/>
                <a:gd name="T29" fmla="*/ 7 h 1201"/>
                <a:gd name="T30" fmla="*/ 8 w 1111"/>
                <a:gd name="T31" fmla="*/ 7 h 1201"/>
                <a:gd name="T32" fmla="*/ 8 w 1111"/>
                <a:gd name="T33" fmla="*/ 6 h 1201"/>
                <a:gd name="T34" fmla="*/ 9 w 1111"/>
                <a:gd name="T35" fmla="*/ 6 h 1201"/>
                <a:gd name="T36" fmla="*/ 10 w 1111"/>
                <a:gd name="T37" fmla="*/ 6 h 1201"/>
                <a:gd name="T38" fmla="*/ 10 w 1111"/>
                <a:gd name="T39" fmla="*/ 6 h 1201"/>
                <a:gd name="T40" fmla="*/ 11 w 1111"/>
                <a:gd name="T41" fmla="*/ 6 h 1201"/>
                <a:gd name="T42" fmla="*/ 11 w 1111"/>
                <a:gd name="T43" fmla="*/ 6 h 1201"/>
                <a:gd name="T44" fmla="*/ 12 w 1111"/>
                <a:gd name="T45" fmla="*/ 6 h 1201"/>
                <a:gd name="T46" fmla="*/ 12 w 1111"/>
                <a:gd name="T47" fmla="*/ 7 h 1201"/>
                <a:gd name="T48" fmla="*/ 13 w 1111"/>
                <a:gd name="T49" fmla="*/ 7 h 1201"/>
                <a:gd name="T50" fmla="*/ 17 w 1111"/>
                <a:gd name="T51" fmla="*/ 3 h 1201"/>
                <a:gd name="T52" fmla="*/ 16 w 1111"/>
                <a:gd name="T53" fmla="*/ 2 h 1201"/>
                <a:gd name="T54" fmla="*/ 15 w 1111"/>
                <a:gd name="T55" fmla="*/ 1 h 1201"/>
                <a:gd name="T56" fmla="*/ 14 w 1111"/>
                <a:gd name="T57" fmla="*/ 0 h 1201"/>
                <a:gd name="T58" fmla="*/ 12 w 1111"/>
                <a:gd name="T59" fmla="*/ 0 h 1201"/>
                <a:gd name="T60" fmla="*/ 11 w 1111"/>
                <a:gd name="T61" fmla="*/ 0 h 1201"/>
                <a:gd name="T62" fmla="*/ 9 w 1111"/>
                <a:gd name="T63" fmla="*/ 0 h 1201"/>
                <a:gd name="T64" fmla="*/ 6 w 1111"/>
                <a:gd name="T65" fmla="*/ 0 h 1201"/>
                <a:gd name="T66" fmla="*/ 4 w 1111"/>
                <a:gd name="T67" fmla="*/ 1 h 1201"/>
                <a:gd name="T68" fmla="*/ 2 w 1111"/>
                <a:gd name="T69" fmla="*/ 3 h 1201"/>
                <a:gd name="T70" fmla="*/ 1 w 1111"/>
                <a:gd name="T71" fmla="*/ 5 h 1201"/>
                <a:gd name="T72" fmla="*/ 1 w 1111"/>
                <a:gd name="T73" fmla="*/ 8 h 1201"/>
                <a:gd name="T74" fmla="*/ 1 w 1111"/>
                <a:gd name="T75" fmla="*/ 10 h 1201"/>
                <a:gd name="T76" fmla="*/ 1 w 1111"/>
                <a:gd name="T77" fmla="*/ 13 h 1201"/>
                <a:gd name="T78" fmla="*/ 2 w 1111"/>
                <a:gd name="T79" fmla="*/ 15 h 1201"/>
                <a:gd name="T80" fmla="*/ 4 w 1111"/>
                <a:gd name="T81" fmla="*/ 16 h 1201"/>
                <a:gd name="T82" fmla="*/ 6 w 1111"/>
                <a:gd name="T83" fmla="*/ 18 h 1201"/>
                <a:gd name="T84" fmla="*/ 9 w 1111"/>
                <a:gd name="T85" fmla="*/ 18 h 1201"/>
                <a:gd name="T86" fmla="*/ 11 w 1111"/>
                <a:gd name="T87" fmla="*/ 18 h 1201"/>
                <a:gd name="T88" fmla="*/ 12 w 1111"/>
                <a:gd name="T89" fmla="*/ 18 h 1201"/>
                <a:gd name="T90" fmla="*/ 14 w 1111"/>
                <a:gd name="T91" fmla="*/ 17 h 1201"/>
                <a:gd name="T92" fmla="*/ 15 w 1111"/>
                <a:gd name="T93" fmla="*/ 17 h 1201"/>
                <a:gd name="T94" fmla="*/ 16 w 1111"/>
                <a:gd name="T95" fmla="*/ 16 h 1201"/>
                <a:gd name="T96" fmla="*/ 17 w 1111"/>
                <a:gd name="T97" fmla="*/ 14 h 1201"/>
                <a:gd name="T98" fmla="*/ 18 w 1111"/>
                <a:gd name="T99" fmla="*/ 14 h 1201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w 1111"/>
                <a:gd name="T151" fmla="*/ 0 h 1201"/>
                <a:gd name="T152" fmla="*/ 1111 w 1111"/>
                <a:gd name="T153" fmla="*/ 1201 h 1201"/>
              </a:gdLst>
              <a:ahLst/>
              <a:cxnLst>
                <a:cxn ang="T100">
                  <a:pos x="T0" y="T1"/>
                </a:cxn>
                <a:cxn ang="T101">
                  <a:pos x="T2" y="T3"/>
                </a:cxn>
                <a:cxn ang="T102">
                  <a:pos x="T4" y="T5"/>
                </a:cxn>
                <a:cxn ang="T103">
                  <a:pos x="T6" y="T7"/>
                </a:cxn>
                <a:cxn ang="T104">
                  <a:pos x="T8" y="T9"/>
                </a:cxn>
                <a:cxn ang="T105">
                  <a:pos x="T10" y="T11"/>
                </a:cxn>
                <a:cxn ang="T106">
                  <a:pos x="T12" y="T13"/>
                </a:cxn>
                <a:cxn ang="T107">
                  <a:pos x="T14" y="T15"/>
                </a:cxn>
                <a:cxn ang="T108">
                  <a:pos x="T16" y="T17"/>
                </a:cxn>
                <a:cxn ang="T109">
                  <a:pos x="T18" y="T19"/>
                </a:cxn>
                <a:cxn ang="T110">
                  <a:pos x="T20" y="T21"/>
                </a:cxn>
                <a:cxn ang="T111">
                  <a:pos x="T22" y="T23"/>
                </a:cxn>
                <a:cxn ang="T112">
                  <a:pos x="T24" y="T25"/>
                </a:cxn>
                <a:cxn ang="T113">
                  <a:pos x="T26" y="T27"/>
                </a:cxn>
                <a:cxn ang="T114">
                  <a:pos x="T28" y="T29"/>
                </a:cxn>
                <a:cxn ang="T115">
                  <a:pos x="T30" y="T31"/>
                </a:cxn>
                <a:cxn ang="T116">
                  <a:pos x="T32" y="T33"/>
                </a:cxn>
                <a:cxn ang="T117">
                  <a:pos x="T34" y="T35"/>
                </a:cxn>
                <a:cxn ang="T118">
                  <a:pos x="T36" y="T37"/>
                </a:cxn>
                <a:cxn ang="T119">
                  <a:pos x="T38" y="T39"/>
                </a:cxn>
                <a:cxn ang="T120">
                  <a:pos x="T40" y="T41"/>
                </a:cxn>
                <a:cxn ang="T121">
                  <a:pos x="T42" y="T43"/>
                </a:cxn>
                <a:cxn ang="T122">
                  <a:pos x="T44" y="T45"/>
                </a:cxn>
                <a:cxn ang="T123">
                  <a:pos x="T46" y="T47"/>
                </a:cxn>
                <a:cxn ang="T124">
                  <a:pos x="T48" y="T49"/>
                </a:cxn>
                <a:cxn ang="T125">
                  <a:pos x="T50" y="T51"/>
                </a:cxn>
                <a:cxn ang="T126">
                  <a:pos x="T52" y="T53"/>
                </a:cxn>
                <a:cxn ang="T127">
                  <a:pos x="T54" y="T55"/>
                </a:cxn>
                <a:cxn ang="T128">
                  <a:pos x="T56" y="T57"/>
                </a:cxn>
                <a:cxn ang="T129">
                  <a:pos x="T58" y="T59"/>
                </a:cxn>
                <a:cxn ang="T130">
                  <a:pos x="T60" y="T61"/>
                </a:cxn>
                <a:cxn ang="T131">
                  <a:pos x="T62" y="T63"/>
                </a:cxn>
                <a:cxn ang="T132">
                  <a:pos x="T64" y="T65"/>
                </a:cxn>
                <a:cxn ang="T133">
                  <a:pos x="T66" y="T67"/>
                </a:cxn>
                <a:cxn ang="T134">
                  <a:pos x="T68" y="T69"/>
                </a:cxn>
                <a:cxn ang="T135">
                  <a:pos x="T70" y="T71"/>
                </a:cxn>
                <a:cxn ang="T136">
                  <a:pos x="T72" y="T73"/>
                </a:cxn>
                <a:cxn ang="T137">
                  <a:pos x="T74" y="T75"/>
                </a:cxn>
                <a:cxn ang="T138">
                  <a:pos x="T76" y="T77"/>
                </a:cxn>
                <a:cxn ang="T139">
                  <a:pos x="T78" y="T79"/>
                </a:cxn>
                <a:cxn ang="T140">
                  <a:pos x="T80" y="T81"/>
                </a:cxn>
                <a:cxn ang="T141">
                  <a:pos x="T82" y="T83"/>
                </a:cxn>
                <a:cxn ang="T142">
                  <a:pos x="T84" y="T85"/>
                </a:cxn>
                <a:cxn ang="T143">
                  <a:pos x="T86" y="T87"/>
                </a:cxn>
                <a:cxn ang="T144">
                  <a:pos x="T88" y="T89"/>
                </a:cxn>
                <a:cxn ang="T145">
                  <a:pos x="T90" y="T91"/>
                </a:cxn>
                <a:cxn ang="T146">
                  <a:pos x="T92" y="T93"/>
                </a:cxn>
                <a:cxn ang="T147">
                  <a:pos x="T94" y="T95"/>
                </a:cxn>
                <a:cxn ang="T148">
                  <a:pos x="T96" y="T97"/>
                </a:cxn>
                <a:cxn ang="T149">
                  <a:pos x="T98" y="T99"/>
                </a:cxn>
              </a:cxnLst>
              <a:rect l="T150" t="T151" r="T152" b="T153"/>
              <a:pathLst>
                <a:path w="1111" h="1201">
                  <a:moveTo>
                    <a:pt x="1111" y="913"/>
                  </a:moveTo>
                  <a:lnTo>
                    <a:pt x="782" y="705"/>
                  </a:lnTo>
                  <a:lnTo>
                    <a:pt x="772" y="721"/>
                  </a:lnTo>
                  <a:lnTo>
                    <a:pt x="760" y="735"/>
                  </a:lnTo>
                  <a:lnTo>
                    <a:pt x="749" y="750"/>
                  </a:lnTo>
                  <a:lnTo>
                    <a:pt x="735" y="761"/>
                  </a:lnTo>
                  <a:lnTo>
                    <a:pt x="722" y="773"/>
                  </a:lnTo>
                  <a:lnTo>
                    <a:pt x="706" y="783"/>
                  </a:lnTo>
                  <a:lnTo>
                    <a:pt x="690" y="791"/>
                  </a:lnTo>
                  <a:lnTo>
                    <a:pt x="673" y="798"/>
                  </a:lnTo>
                  <a:lnTo>
                    <a:pt x="656" y="804"/>
                  </a:lnTo>
                  <a:lnTo>
                    <a:pt x="637" y="808"/>
                  </a:lnTo>
                  <a:lnTo>
                    <a:pt x="619" y="811"/>
                  </a:lnTo>
                  <a:lnTo>
                    <a:pt x="600" y="811"/>
                  </a:lnTo>
                  <a:lnTo>
                    <a:pt x="571" y="810"/>
                  </a:lnTo>
                  <a:lnTo>
                    <a:pt x="543" y="804"/>
                  </a:lnTo>
                  <a:lnTo>
                    <a:pt x="517" y="796"/>
                  </a:lnTo>
                  <a:lnTo>
                    <a:pt x="493" y="783"/>
                  </a:lnTo>
                  <a:lnTo>
                    <a:pt x="471" y="768"/>
                  </a:lnTo>
                  <a:lnTo>
                    <a:pt x="451" y="750"/>
                  </a:lnTo>
                  <a:lnTo>
                    <a:pt x="432" y="730"/>
                  </a:lnTo>
                  <a:lnTo>
                    <a:pt x="418" y="708"/>
                  </a:lnTo>
                  <a:lnTo>
                    <a:pt x="405" y="684"/>
                  </a:lnTo>
                  <a:lnTo>
                    <a:pt x="397" y="658"/>
                  </a:lnTo>
                  <a:lnTo>
                    <a:pt x="391" y="629"/>
                  </a:lnTo>
                  <a:lnTo>
                    <a:pt x="389" y="601"/>
                  </a:lnTo>
                  <a:lnTo>
                    <a:pt x="391" y="573"/>
                  </a:lnTo>
                  <a:lnTo>
                    <a:pt x="397" y="545"/>
                  </a:lnTo>
                  <a:lnTo>
                    <a:pt x="405" y="519"/>
                  </a:lnTo>
                  <a:lnTo>
                    <a:pt x="418" y="495"/>
                  </a:lnTo>
                  <a:lnTo>
                    <a:pt x="432" y="473"/>
                  </a:lnTo>
                  <a:lnTo>
                    <a:pt x="451" y="453"/>
                  </a:lnTo>
                  <a:lnTo>
                    <a:pt x="471" y="435"/>
                  </a:lnTo>
                  <a:lnTo>
                    <a:pt x="493" y="420"/>
                  </a:lnTo>
                  <a:lnTo>
                    <a:pt x="517" y="407"/>
                  </a:lnTo>
                  <a:lnTo>
                    <a:pt x="543" y="399"/>
                  </a:lnTo>
                  <a:lnTo>
                    <a:pt x="571" y="393"/>
                  </a:lnTo>
                  <a:lnTo>
                    <a:pt x="600" y="390"/>
                  </a:lnTo>
                  <a:lnTo>
                    <a:pt x="619" y="392"/>
                  </a:lnTo>
                  <a:lnTo>
                    <a:pt x="636" y="394"/>
                  </a:lnTo>
                  <a:lnTo>
                    <a:pt x="654" y="399"/>
                  </a:lnTo>
                  <a:lnTo>
                    <a:pt x="672" y="404"/>
                  </a:lnTo>
                  <a:lnTo>
                    <a:pt x="689" y="412"/>
                  </a:lnTo>
                  <a:lnTo>
                    <a:pt x="704" y="420"/>
                  </a:lnTo>
                  <a:lnTo>
                    <a:pt x="719" y="430"/>
                  </a:lnTo>
                  <a:lnTo>
                    <a:pt x="733" y="440"/>
                  </a:lnTo>
                  <a:lnTo>
                    <a:pt x="746" y="453"/>
                  </a:lnTo>
                  <a:lnTo>
                    <a:pt x="759" y="466"/>
                  </a:lnTo>
                  <a:lnTo>
                    <a:pt x="770" y="480"/>
                  </a:lnTo>
                  <a:lnTo>
                    <a:pt x="780" y="495"/>
                  </a:lnTo>
                  <a:lnTo>
                    <a:pt x="1110" y="286"/>
                  </a:lnTo>
                  <a:lnTo>
                    <a:pt x="1081" y="245"/>
                  </a:lnTo>
                  <a:lnTo>
                    <a:pt x="1050" y="205"/>
                  </a:lnTo>
                  <a:lnTo>
                    <a:pt x="1015" y="170"/>
                  </a:lnTo>
                  <a:lnTo>
                    <a:pt x="978" y="137"/>
                  </a:lnTo>
                  <a:lnTo>
                    <a:pt x="938" y="106"/>
                  </a:lnTo>
                  <a:lnTo>
                    <a:pt x="895" y="79"/>
                  </a:lnTo>
                  <a:lnTo>
                    <a:pt x="851" y="56"/>
                  </a:lnTo>
                  <a:lnTo>
                    <a:pt x="803" y="38"/>
                  </a:lnTo>
                  <a:lnTo>
                    <a:pt x="755" y="22"/>
                  </a:lnTo>
                  <a:lnTo>
                    <a:pt x="704" y="11"/>
                  </a:lnTo>
                  <a:lnTo>
                    <a:pt x="653" y="3"/>
                  </a:lnTo>
                  <a:lnTo>
                    <a:pt x="600" y="0"/>
                  </a:lnTo>
                  <a:lnTo>
                    <a:pt x="518" y="6"/>
                  </a:lnTo>
                  <a:lnTo>
                    <a:pt x="440" y="22"/>
                  </a:lnTo>
                  <a:lnTo>
                    <a:pt x="366" y="48"/>
                  </a:lnTo>
                  <a:lnTo>
                    <a:pt x="296" y="84"/>
                  </a:lnTo>
                  <a:lnTo>
                    <a:pt x="233" y="127"/>
                  </a:lnTo>
                  <a:lnTo>
                    <a:pt x="175" y="177"/>
                  </a:lnTo>
                  <a:lnTo>
                    <a:pt x="124" y="235"/>
                  </a:lnTo>
                  <a:lnTo>
                    <a:pt x="81" y="298"/>
                  </a:lnTo>
                  <a:lnTo>
                    <a:pt x="46" y="369"/>
                  </a:lnTo>
                  <a:lnTo>
                    <a:pt x="20" y="442"/>
                  </a:lnTo>
                  <a:lnTo>
                    <a:pt x="4" y="520"/>
                  </a:lnTo>
                  <a:lnTo>
                    <a:pt x="0" y="601"/>
                  </a:lnTo>
                  <a:lnTo>
                    <a:pt x="4" y="682"/>
                  </a:lnTo>
                  <a:lnTo>
                    <a:pt x="20" y="761"/>
                  </a:lnTo>
                  <a:lnTo>
                    <a:pt x="46" y="834"/>
                  </a:lnTo>
                  <a:lnTo>
                    <a:pt x="81" y="904"/>
                  </a:lnTo>
                  <a:lnTo>
                    <a:pt x="124" y="967"/>
                  </a:lnTo>
                  <a:lnTo>
                    <a:pt x="175" y="1026"/>
                  </a:lnTo>
                  <a:lnTo>
                    <a:pt x="233" y="1076"/>
                  </a:lnTo>
                  <a:lnTo>
                    <a:pt x="296" y="1119"/>
                  </a:lnTo>
                  <a:lnTo>
                    <a:pt x="366" y="1155"/>
                  </a:lnTo>
                  <a:lnTo>
                    <a:pt x="440" y="1181"/>
                  </a:lnTo>
                  <a:lnTo>
                    <a:pt x="518" y="1197"/>
                  </a:lnTo>
                  <a:lnTo>
                    <a:pt x="600" y="1201"/>
                  </a:lnTo>
                  <a:lnTo>
                    <a:pt x="653" y="1199"/>
                  </a:lnTo>
                  <a:lnTo>
                    <a:pt x="704" y="1192"/>
                  </a:lnTo>
                  <a:lnTo>
                    <a:pt x="756" y="1181"/>
                  </a:lnTo>
                  <a:lnTo>
                    <a:pt x="805" y="1165"/>
                  </a:lnTo>
                  <a:lnTo>
                    <a:pt x="852" y="1145"/>
                  </a:lnTo>
                  <a:lnTo>
                    <a:pt x="896" y="1122"/>
                  </a:lnTo>
                  <a:lnTo>
                    <a:pt x="939" y="1095"/>
                  </a:lnTo>
                  <a:lnTo>
                    <a:pt x="979" y="1065"/>
                  </a:lnTo>
                  <a:lnTo>
                    <a:pt x="1017" y="1032"/>
                  </a:lnTo>
                  <a:lnTo>
                    <a:pt x="1051" y="995"/>
                  </a:lnTo>
                  <a:lnTo>
                    <a:pt x="1083" y="956"/>
                  </a:lnTo>
                  <a:lnTo>
                    <a:pt x="1111" y="913"/>
                  </a:lnTo>
                </a:path>
              </a:pathLst>
            </a:custGeom>
            <a:noFill/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7453" name="Freeform 96"/>
            <p:cNvSpPr>
              <a:spLocks/>
            </p:cNvSpPr>
            <p:nvPr/>
          </p:nvSpPr>
          <p:spPr bwMode="auto">
            <a:xfrm>
              <a:off x="2984" y="1636"/>
              <a:ext cx="494" cy="549"/>
            </a:xfrm>
            <a:custGeom>
              <a:avLst/>
              <a:gdLst>
                <a:gd name="T0" fmla="*/ 12 w 987"/>
                <a:gd name="T1" fmla="*/ 6 h 1097"/>
                <a:gd name="T2" fmla="*/ 12 w 987"/>
                <a:gd name="T3" fmla="*/ 6 h 1097"/>
                <a:gd name="T4" fmla="*/ 11 w 987"/>
                <a:gd name="T5" fmla="*/ 6 h 1097"/>
                <a:gd name="T6" fmla="*/ 11 w 987"/>
                <a:gd name="T7" fmla="*/ 5 h 1097"/>
                <a:gd name="T8" fmla="*/ 10 w 987"/>
                <a:gd name="T9" fmla="*/ 5 h 1097"/>
                <a:gd name="T10" fmla="*/ 10 w 987"/>
                <a:gd name="T11" fmla="*/ 5 h 1097"/>
                <a:gd name="T12" fmla="*/ 9 w 987"/>
                <a:gd name="T13" fmla="*/ 5 h 1097"/>
                <a:gd name="T14" fmla="*/ 8 w 987"/>
                <a:gd name="T15" fmla="*/ 5 h 1097"/>
                <a:gd name="T16" fmla="*/ 7 w 987"/>
                <a:gd name="T17" fmla="*/ 6 h 1097"/>
                <a:gd name="T18" fmla="*/ 6 w 987"/>
                <a:gd name="T19" fmla="*/ 6 h 1097"/>
                <a:gd name="T20" fmla="*/ 6 w 987"/>
                <a:gd name="T21" fmla="*/ 7 h 1097"/>
                <a:gd name="T22" fmla="*/ 5 w 987"/>
                <a:gd name="T23" fmla="*/ 8 h 1097"/>
                <a:gd name="T24" fmla="*/ 5 w 987"/>
                <a:gd name="T25" fmla="*/ 9 h 1097"/>
                <a:gd name="T26" fmla="*/ 5 w 987"/>
                <a:gd name="T27" fmla="*/ 10 h 1097"/>
                <a:gd name="T28" fmla="*/ 6 w 987"/>
                <a:gd name="T29" fmla="*/ 11 h 1097"/>
                <a:gd name="T30" fmla="*/ 6 w 987"/>
                <a:gd name="T31" fmla="*/ 12 h 1097"/>
                <a:gd name="T32" fmla="*/ 7 w 987"/>
                <a:gd name="T33" fmla="*/ 13 h 1097"/>
                <a:gd name="T34" fmla="*/ 8 w 987"/>
                <a:gd name="T35" fmla="*/ 13 h 1097"/>
                <a:gd name="T36" fmla="*/ 9 w 987"/>
                <a:gd name="T37" fmla="*/ 13 h 1097"/>
                <a:gd name="T38" fmla="*/ 10 w 987"/>
                <a:gd name="T39" fmla="*/ 13 h 1097"/>
                <a:gd name="T40" fmla="*/ 10 w 987"/>
                <a:gd name="T41" fmla="*/ 13 h 1097"/>
                <a:gd name="T42" fmla="*/ 11 w 987"/>
                <a:gd name="T43" fmla="*/ 13 h 1097"/>
                <a:gd name="T44" fmla="*/ 11 w 987"/>
                <a:gd name="T45" fmla="*/ 12 h 1097"/>
                <a:gd name="T46" fmla="*/ 12 w 987"/>
                <a:gd name="T47" fmla="*/ 12 h 1097"/>
                <a:gd name="T48" fmla="*/ 12 w 987"/>
                <a:gd name="T49" fmla="*/ 12 h 1097"/>
                <a:gd name="T50" fmla="*/ 15 w 987"/>
                <a:gd name="T51" fmla="*/ 15 h 1097"/>
                <a:gd name="T52" fmla="*/ 15 w 987"/>
                <a:gd name="T53" fmla="*/ 16 h 1097"/>
                <a:gd name="T54" fmla="*/ 14 w 987"/>
                <a:gd name="T55" fmla="*/ 16 h 1097"/>
                <a:gd name="T56" fmla="*/ 12 w 987"/>
                <a:gd name="T57" fmla="*/ 17 h 1097"/>
                <a:gd name="T58" fmla="*/ 11 w 987"/>
                <a:gd name="T59" fmla="*/ 17 h 1097"/>
                <a:gd name="T60" fmla="*/ 10 w 987"/>
                <a:gd name="T61" fmla="*/ 18 h 1097"/>
                <a:gd name="T62" fmla="*/ 8 w 987"/>
                <a:gd name="T63" fmla="*/ 18 h 1097"/>
                <a:gd name="T64" fmla="*/ 6 w 987"/>
                <a:gd name="T65" fmla="*/ 17 h 1097"/>
                <a:gd name="T66" fmla="*/ 4 w 987"/>
                <a:gd name="T67" fmla="*/ 16 h 1097"/>
                <a:gd name="T68" fmla="*/ 2 w 987"/>
                <a:gd name="T69" fmla="*/ 14 h 1097"/>
                <a:gd name="T70" fmla="*/ 1 w 987"/>
                <a:gd name="T71" fmla="*/ 12 h 1097"/>
                <a:gd name="T72" fmla="*/ 1 w 987"/>
                <a:gd name="T73" fmla="*/ 10 h 1097"/>
                <a:gd name="T74" fmla="*/ 1 w 987"/>
                <a:gd name="T75" fmla="*/ 8 h 1097"/>
                <a:gd name="T76" fmla="*/ 1 w 987"/>
                <a:gd name="T77" fmla="*/ 6 h 1097"/>
                <a:gd name="T78" fmla="*/ 2 w 987"/>
                <a:gd name="T79" fmla="*/ 4 h 1097"/>
                <a:gd name="T80" fmla="*/ 4 w 987"/>
                <a:gd name="T81" fmla="*/ 2 h 1097"/>
                <a:gd name="T82" fmla="*/ 6 w 987"/>
                <a:gd name="T83" fmla="*/ 1 h 1097"/>
                <a:gd name="T84" fmla="*/ 8 w 987"/>
                <a:gd name="T85" fmla="*/ 1 h 1097"/>
                <a:gd name="T86" fmla="*/ 10 w 987"/>
                <a:gd name="T87" fmla="*/ 1 h 1097"/>
                <a:gd name="T88" fmla="*/ 11 w 987"/>
                <a:gd name="T89" fmla="*/ 1 h 1097"/>
                <a:gd name="T90" fmla="*/ 12 w 987"/>
                <a:gd name="T91" fmla="*/ 1 h 1097"/>
                <a:gd name="T92" fmla="*/ 14 w 987"/>
                <a:gd name="T93" fmla="*/ 2 h 1097"/>
                <a:gd name="T94" fmla="*/ 15 w 987"/>
                <a:gd name="T95" fmla="*/ 3 h 1097"/>
                <a:gd name="T96" fmla="*/ 15 w 987"/>
                <a:gd name="T97" fmla="*/ 3 h 1097"/>
                <a:gd name="T98" fmla="*/ 16 w 987"/>
                <a:gd name="T99" fmla="*/ 4 h 1097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w 987"/>
                <a:gd name="T151" fmla="*/ 0 h 1097"/>
                <a:gd name="T152" fmla="*/ 987 w 987"/>
                <a:gd name="T153" fmla="*/ 1097 h 1097"/>
              </a:gdLst>
              <a:ahLst/>
              <a:cxnLst>
                <a:cxn ang="T100">
                  <a:pos x="T0" y="T1"/>
                </a:cxn>
                <a:cxn ang="T101">
                  <a:pos x="T2" y="T3"/>
                </a:cxn>
                <a:cxn ang="T102">
                  <a:pos x="T4" y="T5"/>
                </a:cxn>
                <a:cxn ang="T103">
                  <a:pos x="T6" y="T7"/>
                </a:cxn>
                <a:cxn ang="T104">
                  <a:pos x="T8" y="T9"/>
                </a:cxn>
                <a:cxn ang="T105">
                  <a:pos x="T10" y="T11"/>
                </a:cxn>
                <a:cxn ang="T106">
                  <a:pos x="T12" y="T13"/>
                </a:cxn>
                <a:cxn ang="T107">
                  <a:pos x="T14" y="T15"/>
                </a:cxn>
                <a:cxn ang="T108">
                  <a:pos x="T16" y="T17"/>
                </a:cxn>
                <a:cxn ang="T109">
                  <a:pos x="T18" y="T19"/>
                </a:cxn>
                <a:cxn ang="T110">
                  <a:pos x="T20" y="T21"/>
                </a:cxn>
                <a:cxn ang="T111">
                  <a:pos x="T22" y="T23"/>
                </a:cxn>
                <a:cxn ang="T112">
                  <a:pos x="T24" y="T25"/>
                </a:cxn>
                <a:cxn ang="T113">
                  <a:pos x="T26" y="T27"/>
                </a:cxn>
                <a:cxn ang="T114">
                  <a:pos x="T28" y="T29"/>
                </a:cxn>
                <a:cxn ang="T115">
                  <a:pos x="T30" y="T31"/>
                </a:cxn>
                <a:cxn ang="T116">
                  <a:pos x="T32" y="T33"/>
                </a:cxn>
                <a:cxn ang="T117">
                  <a:pos x="T34" y="T35"/>
                </a:cxn>
                <a:cxn ang="T118">
                  <a:pos x="T36" y="T37"/>
                </a:cxn>
                <a:cxn ang="T119">
                  <a:pos x="T38" y="T39"/>
                </a:cxn>
                <a:cxn ang="T120">
                  <a:pos x="T40" y="T41"/>
                </a:cxn>
                <a:cxn ang="T121">
                  <a:pos x="T42" y="T43"/>
                </a:cxn>
                <a:cxn ang="T122">
                  <a:pos x="T44" y="T45"/>
                </a:cxn>
                <a:cxn ang="T123">
                  <a:pos x="T46" y="T47"/>
                </a:cxn>
                <a:cxn ang="T124">
                  <a:pos x="T48" y="T49"/>
                </a:cxn>
                <a:cxn ang="T125">
                  <a:pos x="T50" y="T51"/>
                </a:cxn>
                <a:cxn ang="T126">
                  <a:pos x="T52" y="T53"/>
                </a:cxn>
                <a:cxn ang="T127">
                  <a:pos x="T54" y="T55"/>
                </a:cxn>
                <a:cxn ang="T128">
                  <a:pos x="T56" y="T57"/>
                </a:cxn>
                <a:cxn ang="T129">
                  <a:pos x="T58" y="T59"/>
                </a:cxn>
                <a:cxn ang="T130">
                  <a:pos x="T60" y="T61"/>
                </a:cxn>
                <a:cxn ang="T131">
                  <a:pos x="T62" y="T63"/>
                </a:cxn>
                <a:cxn ang="T132">
                  <a:pos x="T64" y="T65"/>
                </a:cxn>
                <a:cxn ang="T133">
                  <a:pos x="T66" y="T67"/>
                </a:cxn>
                <a:cxn ang="T134">
                  <a:pos x="T68" y="T69"/>
                </a:cxn>
                <a:cxn ang="T135">
                  <a:pos x="T70" y="T71"/>
                </a:cxn>
                <a:cxn ang="T136">
                  <a:pos x="T72" y="T73"/>
                </a:cxn>
                <a:cxn ang="T137">
                  <a:pos x="T74" y="T75"/>
                </a:cxn>
                <a:cxn ang="T138">
                  <a:pos x="T76" y="T77"/>
                </a:cxn>
                <a:cxn ang="T139">
                  <a:pos x="T78" y="T79"/>
                </a:cxn>
                <a:cxn ang="T140">
                  <a:pos x="T80" y="T81"/>
                </a:cxn>
                <a:cxn ang="T141">
                  <a:pos x="T82" y="T83"/>
                </a:cxn>
                <a:cxn ang="T142">
                  <a:pos x="T84" y="T85"/>
                </a:cxn>
                <a:cxn ang="T143">
                  <a:pos x="T86" y="T87"/>
                </a:cxn>
                <a:cxn ang="T144">
                  <a:pos x="T88" y="T89"/>
                </a:cxn>
                <a:cxn ang="T145">
                  <a:pos x="T90" y="T91"/>
                </a:cxn>
                <a:cxn ang="T146">
                  <a:pos x="T92" y="T93"/>
                </a:cxn>
                <a:cxn ang="T147">
                  <a:pos x="T94" y="T95"/>
                </a:cxn>
                <a:cxn ang="T148">
                  <a:pos x="T96" y="T97"/>
                </a:cxn>
                <a:cxn ang="T149">
                  <a:pos x="T98" y="T99"/>
                </a:cxn>
              </a:cxnLst>
              <a:rect l="T150" t="T151" r="T152" b="T153"/>
              <a:pathLst>
                <a:path w="987" h="1097">
                  <a:moveTo>
                    <a:pt x="987" y="222"/>
                  </a:moveTo>
                  <a:lnTo>
                    <a:pt x="745" y="377"/>
                  </a:lnTo>
                  <a:lnTo>
                    <a:pt x="732" y="365"/>
                  </a:lnTo>
                  <a:lnTo>
                    <a:pt x="718" y="352"/>
                  </a:lnTo>
                  <a:lnTo>
                    <a:pt x="704" y="341"/>
                  </a:lnTo>
                  <a:lnTo>
                    <a:pt x="689" y="331"/>
                  </a:lnTo>
                  <a:lnTo>
                    <a:pt x="674" y="321"/>
                  </a:lnTo>
                  <a:lnTo>
                    <a:pt x="656" y="314"/>
                  </a:lnTo>
                  <a:lnTo>
                    <a:pt x="641" y="307"/>
                  </a:lnTo>
                  <a:lnTo>
                    <a:pt x="622" y="299"/>
                  </a:lnTo>
                  <a:lnTo>
                    <a:pt x="605" y="295"/>
                  </a:lnTo>
                  <a:lnTo>
                    <a:pt x="586" y="292"/>
                  </a:lnTo>
                  <a:lnTo>
                    <a:pt x="568" y="289"/>
                  </a:lnTo>
                  <a:lnTo>
                    <a:pt x="549" y="288"/>
                  </a:lnTo>
                  <a:lnTo>
                    <a:pt x="513" y="291"/>
                  </a:lnTo>
                  <a:lnTo>
                    <a:pt x="479" y="298"/>
                  </a:lnTo>
                  <a:lnTo>
                    <a:pt x="447" y="309"/>
                  </a:lnTo>
                  <a:lnTo>
                    <a:pt x="417" y="324"/>
                  </a:lnTo>
                  <a:lnTo>
                    <a:pt x="390" y="344"/>
                  </a:lnTo>
                  <a:lnTo>
                    <a:pt x="364" y="365"/>
                  </a:lnTo>
                  <a:lnTo>
                    <a:pt x="343" y="391"/>
                  </a:lnTo>
                  <a:lnTo>
                    <a:pt x="323" y="418"/>
                  </a:lnTo>
                  <a:lnTo>
                    <a:pt x="308" y="448"/>
                  </a:lnTo>
                  <a:lnTo>
                    <a:pt x="297" y="480"/>
                  </a:lnTo>
                  <a:lnTo>
                    <a:pt x="290" y="514"/>
                  </a:lnTo>
                  <a:lnTo>
                    <a:pt x="288" y="549"/>
                  </a:lnTo>
                  <a:lnTo>
                    <a:pt x="290" y="585"/>
                  </a:lnTo>
                  <a:lnTo>
                    <a:pt x="297" y="619"/>
                  </a:lnTo>
                  <a:lnTo>
                    <a:pt x="308" y="650"/>
                  </a:lnTo>
                  <a:lnTo>
                    <a:pt x="323" y="680"/>
                  </a:lnTo>
                  <a:lnTo>
                    <a:pt x="343" y="708"/>
                  </a:lnTo>
                  <a:lnTo>
                    <a:pt x="364" y="733"/>
                  </a:lnTo>
                  <a:lnTo>
                    <a:pt x="390" y="755"/>
                  </a:lnTo>
                  <a:lnTo>
                    <a:pt x="417" y="775"/>
                  </a:lnTo>
                  <a:lnTo>
                    <a:pt x="447" y="789"/>
                  </a:lnTo>
                  <a:lnTo>
                    <a:pt x="479" y="801"/>
                  </a:lnTo>
                  <a:lnTo>
                    <a:pt x="513" y="808"/>
                  </a:lnTo>
                  <a:lnTo>
                    <a:pt x="549" y="809"/>
                  </a:lnTo>
                  <a:lnTo>
                    <a:pt x="568" y="809"/>
                  </a:lnTo>
                  <a:lnTo>
                    <a:pt x="586" y="807"/>
                  </a:lnTo>
                  <a:lnTo>
                    <a:pt x="605" y="804"/>
                  </a:lnTo>
                  <a:lnTo>
                    <a:pt x="622" y="799"/>
                  </a:lnTo>
                  <a:lnTo>
                    <a:pt x="641" y="792"/>
                  </a:lnTo>
                  <a:lnTo>
                    <a:pt x="656" y="785"/>
                  </a:lnTo>
                  <a:lnTo>
                    <a:pt x="674" y="776"/>
                  </a:lnTo>
                  <a:lnTo>
                    <a:pt x="689" y="768"/>
                  </a:lnTo>
                  <a:lnTo>
                    <a:pt x="704" y="756"/>
                  </a:lnTo>
                  <a:lnTo>
                    <a:pt x="718" y="745"/>
                  </a:lnTo>
                  <a:lnTo>
                    <a:pt x="732" y="733"/>
                  </a:lnTo>
                  <a:lnTo>
                    <a:pt x="745" y="719"/>
                  </a:lnTo>
                  <a:lnTo>
                    <a:pt x="987" y="875"/>
                  </a:lnTo>
                  <a:lnTo>
                    <a:pt x="960" y="908"/>
                  </a:lnTo>
                  <a:lnTo>
                    <a:pt x="931" y="940"/>
                  </a:lnTo>
                  <a:lnTo>
                    <a:pt x="901" y="967"/>
                  </a:lnTo>
                  <a:lnTo>
                    <a:pt x="868" y="993"/>
                  </a:lnTo>
                  <a:lnTo>
                    <a:pt x="834" y="1017"/>
                  </a:lnTo>
                  <a:lnTo>
                    <a:pt x="797" y="1037"/>
                  </a:lnTo>
                  <a:lnTo>
                    <a:pt x="759" y="1056"/>
                  </a:lnTo>
                  <a:lnTo>
                    <a:pt x="719" y="1070"/>
                  </a:lnTo>
                  <a:lnTo>
                    <a:pt x="678" y="1083"/>
                  </a:lnTo>
                  <a:lnTo>
                    <a:pt x="636" y="1092"/>
                  </a:lnTo>
                  <a:lnTo>
                    <a:pt x="592" y="1096"/>
                  </a:lnTo>
                  <a:lnTo>
                    <a:pt x="549" y="1097"/>
                  </a:lnTo>
                  <a:lnTo>
                    <a:pt x="474" y="1093"/>
                  </a:lnTo>
                  <a:lnTo>
                    <a:pt x="403" y="1079"/>
                  </a:lnTo>
                  <a:lnTo>
                    <a:pt x="336" y="1054"/>
                  </a:lnTo>
                  <a:lnTo>
                    <a:pt x="271" y="1023"/>
                  </a:lnTo>
                  <a:lnTo>
                    <a:pt x="214" y="984"/>
                  </a:lnTo>
                  <a:lnTo>
                    <a:pt x="161" y="937"/>
                  </a:lnTo>
                  <a:lnTo>
                    <a:pt x="114" y="884"/>
                  </a:lnTo>
                  <a:lnTo>
                    <a:pt x="75" y="827"/>
                  </a:lnTo>
                  <a:lnTo>
                    <a:pt x="43" y="762"/>
                  </a:lnTo>
                  <a:lnTo>
                    <a:pt x="19" y="695"/>
                  </a:lnTo>
                  <a:lnTo>
                    <a:pt x="5" y="623"/>
                  </a:lnTo>
                  <a:lnTo>
                    <a:pt x="0" y="549"/>
                  </a:lnTo>
                  <a:lnTo>
                    <a:pt x="5" y="476"/>
                  </a:lnTo>
                  <a:lnTo>
                    <a:pt x="19" y="404"/>
                  </a:lnTo>
                  <a:lnTo>
                    <a:pt x="43" y="337"/>
                  </a:lnTo>
                  <a:lnTo>
                    <a:pt x="75" y="272"/>
                  </a:lnTo>
                  <a:lnTo>
                    <a:pt x="114" y="215"/>
                  </a:lnTo>
                  <a:lnTo>
                    <a:pt x="161" y="162"/>
                  </a:lnTo>
                  <a:lnTo>
                    <a:pt x="214" y="115"/>
                  </a:lnTo>
                  <a:lnTo>
                    <a:pt x="271" y="76"/>
                  </a:lnTo>
                  <a:lnTo>
                    <a:pt x="336" y="44"/>
                  </a:lnTo>
                  <a:lnTo>
                    <a:pt x="403" y="20"/>
                  </a:lnTo>
                  <a:lnTo>
                    <a:pt x="474" y="6"/>
                  </a:lnTo>
                  <a:lnTo>
                    <a:pt x="549" y="0"/>
                  </a:lnTo>
                  <a:lnTo>
                    <a:pt x="592" y="3"/>
                  </a:lnTo>
                  <a:lnTo>
                    <a:pt x="636" y="7"/>
                  </a:lnTo>
                  <a:lnTo>
                    <a:pt x="678" y="17"/>
                  </a:lnTo>
                  <a:lnTo>
                    <a:pt x="719" y="29"/>
                  </a:lnTo>
                  <a:lnTo>
                    <a:pt x="759" y="43"/>
                  </a:lnTo>
                  <a:lnTo>
                    <a:pt x="797" y="62"/>
                  </a:lnTo>
                  <a:lnTo>
                    <a:pt x="834" y="82"/>
                  </a:lnTo>
                  <a:lnTo>
                    <a:pt x="868" y="106"/>
                  </a:lnTo>
                  <a:lnTo>
                    <a:pt x="901" y="132"/>
                  </a:lnTo>
                  <a:lnTo>
                    <a:pt x="931" y="159"/>
                  </a:lnTo>
                  <a:lnTo>
                    <a:pt x="960" y="191"/>
                  </a:lnTo>
                  <a:lnTo>
                    <a:pt x="987" y="22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7454" name="Freeform 97"/>
            <p:cNvSpPr>
              <a:spLocks/>
            </p:cNvSpPr>
            <p:nvPr/>
          </p:nvSpPr>
          <p:spPr bwMode="auto">
            <a:xfrm>
              <a:off x="2984" y="1636"/>
              <a:ext cx="494" cy="549"/>
            </a:xfrm>
            <a:custGeom>
              <a:avLst/>
              <a:gdLst>
                <a:gd name="T0" fmla="*/ 12 w 987"/>
                <a:gd name="T1" fmla="*/ 6 h 1097"/>
                <a:gd name="T2" fmla="*/ 12 w 987"/>
                <a:gd name="T3" fmla="*/ 6 h 1097"/>
                <a:gd name="T4" fmla="*/ 11 w 987"/>
                <a:gd name="T5" fmla="*/ 6 h 1097"/>
                <a:gd name="T6" fmla="*/ 11 w 987"/>
                <a:gd name="T7" fmla="*/ 5 h 1097"/>
                <a:gd name="T8" fmla="*/ 10 w 987"/>
                <a:gd name="T9" fmla="*/ 5 h 1097"/>
                <a:gd name="T10" fmla="*/ 10 w 987"/>
                <a:gd name="T11" fmla="*/ 5 h 1097"/>
                <a:gd name="T12" fmla="*/ 9 w 987"/>
                <a:gd name="T13" fmla="*/ 5 h 1097"/>
                <a:gd name="T14" fmla="*/ 8 w 987"/>
                <a:gd name="T15" fmla="*/ 5 h 1097"/>
                <a:gd name="T16" fmla="*/ 7 w 987"/>
                <a:gd name="T17" fmla="*/ 6 h 1097"/>
                <a:gd name="T18" fmla="*/ 6 w 987"/>
                <a:gd name="T19" fmla="*/ 6 h 1097"/>
                <a:gd name="T20" fmla="*/ 6 w 987"/>
                <a:gd name="T21" fmla="*/ 7 h 1097"/>
                <a:gd name="T22" fmla="*/ 5 w 987"/>
                <a:gd name="T23" fmla="*/ 8 h 1097"/>
                <a:gd name="T24" fmla="*/ 5 w 987"/>
                <a:gd name="T25" fmla="*/ 9 h 1097"/>
                <a:gd name="T26" fmla="*/ 5 w 987"/>
                <a:gd name="T27" fmla="*/ 10 h 1097"/>
                <a:gd name="T28" fmla="*/ 6 w 987"/>
                <a:gd name="T29" fmla="*/ 11 h 1097"/>
                <a:gd name="T30" fmla="*/ 6 w 987"/>
                <a:gd name="T31" fmla="*/ 12 h 1097"/>
                <a:gd name="T32" fmla="*/ 7 w 987"/>
                <a:gd name="T33" fmla="*/ 13 h 1097"/>
                <a:gd name="T34" fmla="*/ 8 w 987"/>
                <a:gd name="T35" fmla="*/ 13 h 1097"/>
                <a:gd name="T36" fmla="*/ 9 w 987"/>
                <a:gd name="T37" fmla="*/ 13 h 1097"/>
                <a:gd name="T38" fmla="*/ 10 w 987"/>
                <a:gd name="T39" fmla="*/ 13 h 1097"/>
                <a:gd name="T40" fmla="*/ 10 w 987"/>
                <a:gd name="T41" fmla="*/ 13 h 1097"/>
                <a:gd name="T42" fmla="*/ 11 w 987"/>
                <a:gd name="T43" fmla="*/ 13 h 1097"/>
                <a:gd name="T44" fmla="*/ 11 w 987"/>
                <a:gd name="T45" fmla="*/ 12 h 1097"/>
                <a:gd name="T46" fmla="*/ 12 w 987"/>
                <a:gd name="T47" fmla="*/ 12 h 1097"/>
                <a:gd name="T48" fmla="*/ 12 w 987"/>
                <a:gd name="T49" fmla="*/ 12 h 1097"/>
                <a:gd name="T50" fmla="*/ 15 w 987"/>
                <a:gd name="T51" fmla="*/ 15 h 1097"/>
                <a:gd name="T52" fmla="*/ 15 w 987"/>
                <a:gd name="T53" fmla="*/ 16 h 1097"/>
                <a:gd name="T54" fmla="*/ 14 w 987"/>
                <a:gd name="T55" fmla="*/ 16 h 1097"/>
                <a:gd name="T56" fmla="*/ 12 w 987"/>
                <a:gd name="T57" fmla="*/ 17 h 1097"/>
                <a:gd name="T58" fmla="*/ 11 w 987"/>
                <a:gd name="T59" fmla="*/ 17 h 1097"/>
                <a:gd name="T60" fmla="*/ 10 w 987"/>
                <a:gd name="T61" fmla="*/ 18 h 1097"/>
                <a:gd name="T62" fmla="*/ 8 w 987"/>
                <a:gd name="T63" fmla="*/ 18 h 1097"/>
                <a:gd name="T64" fmla="*/ 6 w 987"/>
                <a:gd name="T65" fmla="*/ 17 h 1097"/>
                <a:gd name="T66" fmla="*/ 4 w 987"/>
                <a:gd name="T67" fmla="*/ 16 h 1097"/>
                <a:gd name="T68" fmla="*/ 2 w 987"/>
                <a:gd name="T69" fmla="*/ 14 h 1097"/>
                <a:gd name="T70" fmla="*/ 1 w 987"/>
                <a:gd name="T71" fmla="*/ 12 h 1097"/>
                <a:gd name="T72" fmla="*/ 1 w 987"/>
                <a:gd name="T73" fmla="*/ 10 h 1097"/>
                <a:gd name="T74" fmla="*/ 1 w 987"/>
                <a:gd name="T75" fmla="*/ 8 h 1097"/>
                <a:gd name="T76" fmla="*/ 1 w 987"/>
                <a:gd name="T77" fmla="*/ 6 h 1097"/>
                <a:gd name="T78" fmla="*/ 2 w 987"/>
                <a:gd name="T79" fmla="*/ 4 h 1097"/>
                <a:gd name="T80" fmla="*/ 4 w 987"/>
                <a:gd name="T81" fmla="*/ 2 h 1097"/>
                <a:gd name="T82" fmla="*/ 6 w 987"/>
                <a:gd name="T83" fmla="*/ 1 h 1097"/>
                <a:gd name="T84" fmla="*/ 8 w 987"/>
                <a:gd name="T85" fmla="*/ 1 h 1097"/>
                <a:gd name="T86" fmla="*/ 10 w 987"/>
                <a:gd name="T87" fmla="*/ 1 h 1097"/>
                <a:gd name="T88" fmla="*/ 11 w 987"/>
                <a:gd name="T89" fmla="*/ 1 h 1097"/>
                <a:gd name="T90" fmla="*/ 12 w 987"/>
                <a:gd name="T91" fmla="*/ 1 h 1097"/>
                <a:gd name="T92" fmla="*/ 14 w 987"/>
                <a:gd name="T93" fmla="*/ 2 h 1097"/>
                <a:gd name="T94" fmla="*/ 15 w 987"/>
                <a:gd name="T95" fmla="*/ 3 h 1097"/>
                <a:gd name="T96" fmla="*/ 15 w 987"/>
                <a:gd name="T97" fmla="*/ 3 h 1097"/>
                <a:gd name="T98" fmla="*/ 16 w 987"/>
                <a:gd name="T99" fmla="*/ 4 h 1097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w 987"/>
                <a:gd name="T151" fmla="*/ 0 h 1097"/>
                <a:gd name="T152" fmla="*/ 987 w 987"/>
                <a:gd name="T153" fmla="*/ 1097 h 1097"/>
              </a:gdLst>
              <a:ahLst/>
              <a:cxnLst>
                <a:cxn ang="T100">
                  <a:pos x="T0" y="T1"/>
                </a:cxn>
                <a:cxn ang="T101">
                  <a:pos x="T2" y="T3"/>
                </a:cxn>
                <a:cxn ang="T102">
                  <a:pos x="T4" y="T5"/>
                </a:cxn>
                <a:cxn ang="T103">
                  <a:pos x="T6" y="T7"/>
                </a:cxn>
                <a:cxn ang="T104">
                  <a:pos x="T8" y="T9"/>
                </a:cxn>
                <a:cxn ang="T105">
                  <a:pos x="T10" y="T11"/>
                </a:cxn>
                <a:cxn ang="T106">
                  <a:pos x="T12" y="T13"/>
                </a:cxn>
                <a:cxn ang="T107">
                  <a:pos x="T14" y="T15"/>
                </a:cxn>
                <a:cxn ang="T108">
                  <a:pos x="T16" y="T17"/>
                </a:cxn>
                <a:cxn ang="T109">
                  <a:pos x="T18" y="T19"/>
                </a:cxn>
                <a:cxn ang="T110">
                  <a:pos x="T20" y="T21"/>
                </a:cxn>
                <a:cxn ang="T111">
                  <a:pos x="T22" y="T23"/>
                </a:cxn>
                <a:cxn ang="T112">
                  <a:pos x="T24" y="T25"/>
                </a:cxn>
                <a:cxn ang="T113">
                  <a:pos x="T26" y="T27"/>
                </a:cxn>
                <a:cxn ang="T114">
                  <a:pos x="T28" y="T29"/>
                </a:cxn>
                <a:cxn ang="T115">
                  <a:pos x="T30" y="T31"/>
                </a:cxn>
                <a:cxn ang="T116">
                  <a:pos x="T32" y="T33"/>
                </a:cxn>
                <a:cxn ang="T117">
                  <a:pos x="T34" y="T35"/>
                </a:cxn>
                <a:cxn ang="T118">
                  <a:pos x="T36" y="T37"/>
                </a:cxn>
                <a:cxn ang="T119">
                  <a:pos x="T38" y="T39"/>
                </a:cxn>
                <a:cxn ang="T120">
                  <a:pos x="T40" y="T41"/>
                </a:cxn>
                <a:cxn ang="T121">
                  <a:pos x="T42" y="T43"/>
                </a:cxn>
                <a:cxn ang="T122">
                  <a:pos x="T44" y="T45"/>
                </a:cxn>
                <a:cxn ang="T123">
                  <a:pos x="T46" y="T47"/>
                </a:cxn>
                <a:cxn ang="T124">
                  <a:pos x="T48" y="T49"/>
                </a:cxn>
                <a:cxn ang="T125">
                  <a:pos x="T50" y="T51"/>
                </a:cxn>
                <a:cxn ang="T126">
                  <a:pos x="T52" y="T53"/>
                </a:cxn>
                <a:cxn ang="T127">
                  <a:pos x="T54" y="T55"/>
                </a:cxn>
                <a:cxn ang="T128">
                  <a:pos x="T56" y="T57"/>
                </a:cxn>
                <a:cxn ang="T129">
                  <a:pos x="T58" y="T59"/>
                </a:cxn>
                <a:cxn ang="T130">
                  <a:pos x="T60" y="T61"/>
                </a:cxn>
                <a:cxn ang="T131">
                  <a:pos x="T62" y="T63"/>
                </a:cxn>
                <a:cxn ang="T132">
                  <a:pos x="T64" y="T65"/>
                </a:cxn>
                <a:cxn ang="T133">
                  <a:pos x="T66" y="T67"/>
                </a:cxn>
                <a:cxn ang="T134">
                  <a:pos x="T68" y="T69"/>
                </a:cxn>
                <a:cxn ang="T135">
                  <a:pos x="T70" y="T71"/>
                </a:cxn>
                <a:cxn ang="T136">
                  <a:pos x="T72" y="T73"/>
                </a:cxn>
                <a:cxn ang="T137">
                  <a:pos x="T74" y="T75"/>
                </a:cxn>
                <a:cxn ang="T138">
                  <a:pos x="T76" y="T77"/>
                </a:cxn>
                <a:cxn ang="T139">
                  <a:pos x="T78" y="T79"/>
                </a:cxn>
                <a:cxn ang="T140">
                  <a:pos x="T80" y="T81"/>
                </a:cxn>
                <a:cxn ang="T141">
                  <a:pos x="T82" y="T83"/>
                </a:cxn>
                <a:cxn ang="T142">
                  <a:pos x="T84" y="T85"/>
                </a:cxn>
                <a:cxn ang="T143">
                  <a:pos x="T86" y="T87"/>
                </a:cxn>
                <a:cxn ang="T144">
                  <a:pos x="T88" y="T89"/>
                </a:cxn>
                <a:cxn ang="T145">
                  <a:pos x="T90" y="T91"/>
                </a:cxn>
                <a:cxn ang="T146">
                  <a:pos x="T92" y="T93"/>
                </a:cxn>
                <a:cxn ang="T147">
                  <a:pos x="T94" y="T95"/>
                </a:cxn>
                <a:cxn ang="T148">
                  <a:pos x="T96" y="T97"/>
                </a:cxn>
                <a:cxn ang="T149">
                  <a:pos x="T98" y="T99"/>
                </a:cxn>
              </a:cxnLst>
              <a:rect l="T150" t="T151" r="T152" b="T153"/>
              <a:pathLst>
                <a:path w="987" h="1097">
                  <a:moveTo>
                    <a:pt x="987" y="222"/>
                  </a:moveTo>
                  <a:lnTo>
                    <a:pt x="745" y="377"/>
                  </a:lnTo>
                  <a:lnTo>
                    <a:pt x="732" y="365"/>
                  </a:lnTo>
                  <a:lnTo>
                    <a:pt x="718" y="352"/>
                  </a:lnTo>
                  <a:lnTo>
                    <a:pt x="704" y="341"/>
                  </a:lnTo>
                  <a:lnTo>
                    <a:pt x="689" y="331"/>
                  </a:lnTo>
                  <a:lnTo>
                    <a:pt x="674" y="321"/>
                  </a:lnTo>
                  <a:lnTo>
                    <a:pt x="656" y="314"/>
                  </a:lnTo>
                  <a:lnTo>
                    <a:pt x="641" y="307"/>
                  </a:lnTo>
                  <a:lnTo>
                    <a:pt x="622" y="299"/>
                  </a:lnTo>
                  <a:lnTo>
                    <a:pt x="605" y="295"/>
                  </a:lnTo>
                  <a:lnTo>
                    <a:pt x="586" y="292"/>
                  </a:lnTo>
                  <a:lnTo>
                    <a:pt x="568" y="289"/>
                  </a:lnTo>
                  <a:lnTo>
                    <a:pt x="549" y="288"/>
                  </a:lnTo>
                  <a:lnTo>
                    <a:pt x="513" y="291"/>
                  </a:lnTo>
                  <a:lnTo>
                    <a:pt x="479" y="298"/>
                  </a:lnTo>
                  <a:lnTo>
                    <a:pt x="447" y="309"/>
                  </a:lnTo>
                  <a:lnTo>
                    <a:pt x="417" y="324"/>
                  </a:lnTo>
                  <a:lnTo>
                    <a:pt x="390" y="344"/>
                  </a:lnTo>
                  <a:lnTo>
                    <a:pt x="364" y="365"/>
                  </a:lnTo>
                  <a:lnTo>
                    <a:pt x="343" y="391"/>
                  </a:lnTo>
                  <a:lnTo>
                    <a:pt x="323" y="418"/>
                  </a:lnTo>
                  <a:lnTo>
                    <a:pt x="308" y="448"/>
                  </a:lnTo>
                  <a:lnTo>
                    <a:pt x="297" y="480"/>
                  </a:lnTo>
                  <a:lnTo>
                    <a:pt x="290" y="514"/>
                  </a:lnTo>
                  <a:lnTo>
                    <a:pt x="288" y="549"/>
                  </a:lnTo>
                  <a:lnTo>
                    <a:pt x="290" y="585"/>
                  </a:lnTo>
                  <a:lnTo>
                    <a:pt x="297" y="619"/>
                  </a:lnTo>
                  <a:lnTo>
                    <a:pt x="308" y="650"/>
                  </a:lnTo>
                  <a:lnTo>
                    <a:pt x="323" y="680"/>
                  </a:lnTo>
                  <a:lnTo>
                    <a:pt x="343" y="708"/>
                  </a:lnTo>
                  <a:lnTo>
                    <a:pt x="364" y="733"/>
                  </a:lnTo>
                  <a:lnTo>
                    <a:pt x="390" y="755"/>
                  </a:lnTo>
                  <a:lnTo>
                    <a:pt x="417" y="775"/>
                  </a:lnTo>
                  <a:lnTo>
                    <a:pt x="447" y="789"/>
                  </a:lnTo>
                  <a:lnTo>
                    <a:pt x="479" y="801"/>
                  </a:lnTo>
                  <a:lnTo>
                    <a:pt x="513" y="808"/>
                  </a:lnTo>
                  <a:lnTo>
                    <a:pt x="549" y="809"/>
                  </a:lnTo>
                  <a:lnTo>
                    <a:pt x="568" y="809"/>
                  </a:lnTo>
                  <a:lnTo>
                    <a:pt x="586" y="807"/>
                  </a:lnTo>
                  <a:lnTo>
                    <a:pt x="605" y="804"/>
                  </a:lnTo>
                  <a:lnTo>
                    <a:pt x="622" y="799"/>
                  </a:lnTo>
                  <a:lnTo>
                    <a:pt x="641" y="792"/>
                  </a:lnTo>
                  <a:lnTo>
                    <a:pt x="656" y="785"/>
                  </a:lnTo>
                  <a:lnTo>
                    <a:pt x="674" y="776"/>
                  </a:lnTo>
                  <a:lnTo>
                    <a:pt x="689" y="768"/>
                  </a:lnTo>
                  <a:lnTo>
                    <a:pt x="704" y="756"/>
                  </a:lnTo>
                  <a:lnTo>
                    <a:pt x="718" y="745"/>
                  </a:lnTo>
                  <a:lnTo>
                    <a:pt x="732" y="733"/>
                  </a:lnTo>
                  <a:lnTo>
                    <a:pt x="745" y="719"/>
                  </a:lnTo>
                  <a:lnTo>
                    <a:pt x="987" y="875"/>
                  </a:lnTo>
                  <a:lnTo>
                    <a:pt x="960" y="908"/>
                  </a:lnTo>
                  <a:lnTo>
                    <a:pt x="931" y="940"/>
                  </a:lnTo>
                  <a:lnTo>
                    <a:pt x="901" y="967"/>
                  </a:lnTo>
                  <a:lnTo>
                    <a:pt x="868" y="993"/>
                  </a:lnTo>
                  <a:lnTo>
                    <a:pt x="834" y="1017"/>
                  </a:lnTo>
                  <a:lnTo>
                    <a:pt x="797" y="1037"/>
                  </a:lnTo>
                  <a:lnTo>
                    <a:pt x="759" y="1056"/>
                  </a:lnTo>
                  <a:lnTo>
                    <a:pt x="719" y="1070"/>
                  </a:lnTo>
                  <a:lnTo>
                    <a:pt x="678" y="1083"/>
                  </a:lnTo>
                  <a:lnTo>
                    <a:pt x="636" y="1092"/>
                  </a:lnTo>
                  <a:lnTo>
                    <a:pt x="592" y="1096"/>
                  </a:lnTo>
                  <a:lnTo>
                    <a:pt x="549" y="1097"/>
                  </a:lnTo>
                  <a:lnTo>
                    <a:pt x="474" y="1093"/>
                  </a:lnTo>
                  <a:lnTo>
                    <a:pt x="403" y="1079"/>
                  </a:lnTo>
                  <a:lnTo>
                    <a:pt x="336" y="1054"/>
                  </a:lnTo>
                  <a:lnTo>
                    <a:pt x="271" y="1023"/>
                  </a:lnTo>
                  <a:lnTo>
                    <a:pt x="214" y="984"/>
                  </a:lnTo>
                  <a:lnTo>
                    <a:pt x="161" y="937"/>
                  </a:lnTo>
                  <a:lnTo>
                    <a:pt x="114" y="884"/>
                  </a:lnTo>
                  <a:lnTo>
                    <a:pt x="75" y="827"/>
                  </a:lnTo>
                  <a:lnTo>
                    <a:pt x="43" y="762"/>
                  </a:lnTo>
                  <a:lnTo>
                    <a:pt x="19" y="695"/>
                  </a:lnTo>
                  <a:lnTo>
                    <a:pt x="5" y="623"/>
                  </a:lnTo>
                  <a:lnTo>
                    <a:pt x="0" y="549"/>
                  </a:lnTo>
                  <a:lnTo>
                    <a:pt x="5" y="476"/>
                  </a:lnTo>
                  <a:lnTo>
                    <a:pt x="19" y="404"/>
                  </a:lnTo>
                  <a:lnTo>
                    <a:pt x="43" y="337"/>
                  </a:lnTo>
                  <a:lnTo>
                    <a:pt x="75" y="272"/>
                  </a:lnTo>
                  <a:lnTo>
                    <a:pt x="114" y="215"/>
                  </a:lnTo>
                  <a:lnTo>
                    <a:pt x="161" y="162"/>
                  </a:lnTo>
                  <a:lnTo>
                    <a:pt x="214" y="115"/>
                  </a:lnTo>
                  <a:lnTo>
                    <a:pt x="271" y="76"/>
                  </a:lnTo>
                  <a:lnTo>
                    <a:pt x="336" y="44"/>
                  </a:lnTo>
                  <a:lnTo>
                    <a:pt x="403" y="20"/>
                  </a:lnTo>
                  <a:lnTo>
                    <a:pt x="474" y="6"/>
                  </a:lnTo>
                  <a:lnTo>
                    <a:pt x="549" y="0"/>
                  </a:lnTo>
                  <a:lnTo>
                    <a:pt x="592" y="3"/>
                  </a:lnTo>
                  <a:lnTo>
                    <a:pt x="636" y="7"/>
                  </a:lnTo>
                  <a:lnTo>
                    <a:pt x="678" y="17"/>
                  </a:lnTo>
                  <a:lnTo>
                    <a:pt x="719" y="29"/>
                  </a:lnTo>
                  <a:lnTo>
                    <a:pt x="759" y="43"/>
                  </a:lnTo>
                  <a:lnTo>
                    <a:pt x="797" y="62"/>
                  </a:lnTo>
                  <a:lnTo>
                    <a:pt x="834" y="82"/>
                  </a:lnTo>
                  <a:lnTo>
                    <a:pt x="868" y="106"/>
                  </a:lnTo>
                  <a:lnTo>
                    <a:pt x="901" y="132"/>
                  </a:lnTo>
                  <a:lnTo>
                    <a:pt x="931" y="159"/>
                  </a:lnTo>
                  <a:lnTo>
                    <a:pt x="960" y="191"/>
                  </a:lnTo>
                  <a:lnTo>
                    <a:pt x="987" y="222"/>
                  </a:lnTo>
                </a:path>
              </a:pathLst>
            </a:custGeom>
            <a:noFill/>
            <a:ln w="3175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7455" name="Freeform 98"/>
            <p:cNvSpPr>
              <a:spLocks/>
            </p:cNvSpPr>
            <p:nvPr/>
          </p:nvSpPr>
          <p:spPr bwMode="auto">
            <a:xfrm>
              <a:off x="3009" y="1661"/>
              <a:ext cx="431" cy="499"/>
            </a:xfrm>
            <a:custGeom>
              <a:avLst/>
              <a:gdLst>
                <a:gd name="T0" fmla="*/ 13 w 862"/>
                <a:gd name="T1" fmla="*/ 14 h 997"/>
                <a:gd name="T2" fmla="*/ 13 w 862"/>
                <a:gd name="T3" fmla="*/ 15 h 997"/>
                <a:gd name="T4" fmla="*/ 12 w 862"/>
                <a:gd name="T5" fmla="*/ 15 h 997"/>
                <a:gd name="T6" fmla="*/ 11 w 862"/>
                <a:gd name="T7" fmla="*/ 16 h 997"/>
                <a:gd name="T8" fmla="*/ 10 w 862"/>
                <a:gd name="T9" fmla="*/ 16 h 997"/>
                <a:gd name="T10" fmla="*/ 9 w 862"/>
                <a:gd name="T11" fmla="*/ 16 h 997"/>
                <a:gd name="T12" fmla="*/ 7 w 862"/>
                <a:gd name="T13" fmla="*/ 16 h 997"/>
                <a:gd name="T14" fmla="*/ 5 w 862"/>
                <a:gd name="T15" fmla="*/ 15 h 997"/>
                <a:gd name="T16" fmla="*/ 3 w 862"/>
                <a:gd name="T17" fmla="*/ 14 h 997"/>
                <a:gd name="T18" fmla="*/ 2 w 862"/>
                <a:gd name="T19" fmla="*/ 13 h 997"/>
                <a:gd name="T20" fmla="*/ 1 w 862"/>
                <a:gd name="T21" fmla="*/ 11 h 997"/>
                <a:gd name="T22" fmla="*/ 1 w 862"/>
                <a:gd name="T23" fmla="*/ 9 h 997"/>
                <a:gd name="T24" fmla="*/ 1 w 862"/>
                <a:gd name="T25" fmla="*/ 7 h 997"/>
                <a:gd name="T26" fmla="*/ 1 w 862"/>
                <a:gd name="T27" fmla="*/ 5 h 997"/>
                <a:gd name="T28" fmla="*/ 2 w 862"/>
                <a:gd name="T29" fmla="*/ 4 h 997"/>
                <a:gd name="T30" fmla="*/ 3 w 862"/>
                <a:gd name="T31" fmla="*/ 2 h 997"/>
                <a:gd name="T32" fmla="*/ 5 w 862"/>
                <a:gd name="T33" fmla="*/ 1 h 997"/>
                <a:gd name="T34" fmla="*/ 7 w 862"/>
                <a:gd name="T35" fmla="*/ 1 h 997"/>
                <a:gd name="T36" fmla="*/ 9 w 862"/>
                <a:gd name="T37" fmla="*/ 1 h 997"/>
                <a:gd name="T38" fmla="*/ 10 w 862"/>
                <a:gd name="T39" fmla="*/ 1 h 997"/>
                <a:gd name="T40" fmla="*/ 11 w 862"/>
                <a:gd name="T41" fmla="*/ 1 h 997"/>
                <a:gd name="T42" fmla="*/ 12 w 862"/>
                <a:gd name="T43" fmla="*/ 1 h 997"/>
                <a:gd name="T44" fmla="*/ 13 w 862"/>
                <a:gd name="T45" fmla="*/ 2 h 997"/>
                <a:gd name="T46" fmla="*/ 13 w 862"/>
                <a:gd name="T47" fmla="*/ 3 h 997"/>
                <a:gd name="T48" fmla="*/ 11 w 862"/>
                <a:gd name="T49" fmla="*/ 5 h 997"/>
                <a:gd name="T50" fmla="*/ 11 w 862"/>
                <a:gd name="T51" fmla="*/ 4 h 997"/>
                <a:gd name="T52" fmla="*/ 10 w 862"/>
                <a:gd name="T53" fmla="*/ 4 h 997"/>
                <a:gd name="T54" fmla="*/ 10 w 862"/>
                <a:gd name="T55" fmla="*/ 4 h 997"/>
                <a:gd name="T56" fmla="*/ 9 w 862"/>
                <a:gd name="T57" fmla="*/ 4 h 997"/>
                <a:gd name="T58" fmla="*/ 9 w 862"/>
                <a:gd name="T59" fmla="*/ 3 h 997"/>
                <a:gd name="T60" fmla="*/ 7 w 862"/>
                <a:gd name="T61" fmla="*/ 3 h 997"/>
                <a:gd name="T62" fmla="*/ 7 w 862"/>
                <a:gd name="T63" fmla="*/ 4 h 997"/>
                <a:gd name="T64" fmla="*/ 6 w 862"/>
                <a:gd name="T65" fmla="*/ 4 h 997"/>
                <a:gd name="T66" fmla="*/ 5 w 862"/>
                <a:gd name="T67" fmla="*/ 5 h 997"/>
                <a:gd name="T68" fmla="*/ 3 w 862"/>
                <a:gd name="T69" fmla="*/ 6 h 997"/>
                <a:gd name="T70" fmla="*/ 3 w 862"/>
                <a:gd name="T71" fmla="*/ 7 h 997"/>
                <a:gd name="T72" fmla="*/ 3 w 862"/>
                <a:gd name="T73" fmla="*/ 8 h 997"/>
                <a:gd name="T74" fmla="*/ 3 w 862"/>
                <a:gd name="T75" fmla="*/ 10 h 997"/>
                <a:gd name="T76" fmla="*/ 3 w 862"/>
                <a:gd name="T77" fmla="*/ 11 h 997"/>
                <a:gd name="T78" fmla="*/ 5 w 862"/>
                <a:gd name="T79" fmla="*/ 12 h 997"/>
                <a:gd name="T80" fmla="*/ 6 w 862"/>
                <a:gd name="T81" fmla="*/ 13 h 997"/>
                <a:gd name="T82" fmla="*/ 7 w 862"/>
                <a:gd name="T83" fmla="*/ 13 h 997"/>
                <a:gd name="T84" fmla="*/ 7 w 862"/>
                <a:gd name="T85" fmla="*/ 13 h 997"/>
                <a:gd name="T86" fmla="*/ 9 w 862"/>
                <a:gd name="T87" fmla="*/ 13 h 997"/>
                <a:gd name="T88" fmla="*/ 9 w 862"/>
                <a:gd name="T89" fmla="*/ 13 h 997"/>
                <a:gd name="T90" fmla="*/ 10 w 862"/>
                <a:gd name="T91" fmla="*/ 13 h 997"/>
                <a:gd name="T92" fmla="*/ 10 w 862"/>
                <a:gd name="T93" fmla="*/ 13 h 997"/>
                <a:gd name="T94" fmla="*/ 11 w 862"/>
                <a:gd name="T95" fmla="*/ 12 h 997"/>
                <a:gd name="T96" fmla="*/ 11 w 862"/>
                <a:gd name="T97" fmla="*/ 12 h 997"/>
                <a:gd name="T98" fmla="*/ 13 w 862"/>
                <a:gd name="T99" fmla="*/ 14 h 997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w 862"/>
                <a:gd name="T151" fmla="*/ 0 h 997"/>
                <a:gd name="T152" fmla="*/ 862 w 862"/>
                <a:gd name="T153" fmla="*/ 997 h 997"/>
              </a:gdLst>
              <a:ahLst/>
              <a:cxnLst>
                <a:cxn ang="T100">
                  <a:pos x="T0" y="T1"/>
                </a:cxn>
                <a:cxn ang="T101">
                  <a:pos x="T2" y="T3"/>
                </a:cxn>
                <a:cxn ang="T102">
                  <a:pos x="T4" y="T5"/>
                </a:cxn>
                <a:cxn ang="T103">
                  <a:pos x="T6" y="T7"/>
                </a:cxn>
                <a:cxn ang="T104">
                  <a:pos x="T8" y="T9"/>
                </a:cxn>
                <a:cxn ang="T105">
                  <a:pos x="T10" y="T11"/>
                </a:cxn>
                <a:cxn ang="T106">
                  <a:pos x="T12" y="T13"/>
                </a:cxn>
                <a:cxn ang="T107">
                  <a:pos x="T14" y="T15"/>
                </a:cxn>
                <a:cxn ang="T108">
                  <a:pos x="T16" y="T17"/>
                </a:cxn>
                <a:cxn ang="T109">
                  <a:pos x="T18" y="T19"/>
                </a:cxn>
                <a:cxn ang="T110">
                  <a:pos x="T20" y="T21"/>
                </a:cxn>
                <a:cxn ang="T111">
                  <a:pos x="T22" y="T23"/>
                </a:cxn>
                <a:cxn ang="T112">
                  <a:pos x="T24" y="T25"/>
                </a:cxn>
                <a:cxn ang="T113">
                  <a:pos x="T26" y="T27"/>
                </a:cxn>
                <a:cxn ang="T114">
                  <a:pos x="T28" y="T29"/>
                </a:cxn>
                <a:cxn ang="T115">
                  <a:pos x="T30" y="T31"/>
                </a:cxn>
                <a:cxn ang="T116">
                  <a:pos x="T32" y="T33"/>
                </a:cxn>
                <a:cxn ang="T117">
                  <a:pos x="T34" y="T35"/>
                </a:cxn>
                <a:cxn ang="T118">
                  <a:pos x="T36" y="T37"/>
                </a:cxn>
                <a:cxn ang="T119">
                  <a:pos x="T38" y="T39"/>
                </a:cxn>
                <a:cxn ang="T120">
                  <a:pos x="T40" y="T41"/>
                </a:cxn>
                <a:cxn ang="T121">
                  <a:pos x="T42" y="T43"/>
                </a:cxn>
                <a:cxn ang="T122">
                  <a:pos x="T44" y="T45"/>
                </a:cxn>
                <a:cxn ang="T123">
                  <a:pos x="T46" y="T47"/>
                </a:cxn>
                <a:cxn ang="T124">
                  <a:pos x="T48" y="T49"/>
                </a:cxn>
                <a:cxn ang="T125">
                  <a:pos x="T50" y="T51"/>
                </a:cxn>
                <a:cxn ang="T126">
                  <a:pos x="T52" y="T53"/>
                </a:cxn>
                <a:cxn ang="T127">
                  <a:pos x="T54" y="T55"/>
                </a:cxn>
                <a:cxn ang="T128">
                  <a:pos x="T56" y="T57"/>
                </a:cxn>
                <a:cxn ang="T129">
                  <a:pos x="T58" y="T59"/>
                </a:cxn>
                <a:cxn ang="T130">
                  <a:pos x="T60" y="T61"/>
                </a:cxn>
                <a:cxn ang="T131">
                  <a:pos x="T62" y="T63"/>
                </a:cxn>
                <a:cxn ang="T132">
                  <a:pos x="T64" y="T65"/>
                </a:cxn>
                <a:cxn ang="T133">
                  <a:pos x="T66" y="T67"/>
                </a:cxn>
                <a:cxn ang="T134">
                  <a:pos x="T68" y="T69"/>
                </a:cxn>
                <a:cxn ang="T135">
                  <a:pos x="T70" y="T71"/>
                </a:cxn>
                <a:cxn ang="T136">
                  <a:pos x="T72" y="T73"/>
                </a:cxn>
                <a:cxn ang="T137">
                  <a:pos x="T74" y="T75"/>
                </a:cxn>
                <a:cxn ang="T138">
                  <a:pos x="T76" y="T77"/>
                </a:cxn>
                <a:cxn ang="T139">
                  <a:pos x="T78" y="T79"/>
                </a:cxn>
                <a:cxn ang="T140">
                  <a:pos x="T80" y="T81"/>
                </a:cxn>
                <a:cxn ang="T141">
                  <a:pos x="T82" y="T83"/>
                </a:cxn>
                <a:cxn ang="T142">
                  <a:pos x="T84" y="T85"/>
                </a:cxn>
                <a:cxn ang="T143">
                  <a:pos x="T86" y="T87"/>
                </a:cxn>
                <a:cxn ang="T144">
                  <a:pos x="T88" y="T89"/>
                </a:cxn>
                <a:cxn ang="T145">
                  <a:pos x="T90" y="T91"/>
                </a:cxn>
                <a:cxn ang="T146">
                  <a:pos x="T92" y="T93"/>
                </a:cxn>
                <a:cxn ang="T147">
                  <a:pos x="T94" y="T95"/>
                </a:cxn>
                <a:cxn ang="T148">
                  <a:pos x="T96" y="T97"/>
                </a:cxn>
                <a:cxn ang="T149">
                  <a:pos x="T98" y="T99"/>
                </a:cxn>
              </a:cxnLst>
              <a:rect l="T150" t="T151" r="T152" b="T153"/>
              <a:pathLst>
                <a:path w="862" h="997">
                  <a:moveTo>
                    <a:pt x="862" y="837"/>
                  </a:moveTo>
                  <a:lnTo>
                    <a:pt x="837" y="861"/>
                  </a:lnTo>
                  <a:lnTo>
                    <a:pt x="813" y="884"/>
                  </a:lnTo>
                  <a:lnTo>
                    <a:pt x="786" y="904"/>
                  </a:lnTo>
                  <a:lnTo>
                    <a:pt x="759" y="923"/>
                  </a:lnTo>
                  <a:lnTo>
                    <a:pt x="730" y="940"/>
                  </a:lnTo>
                  <a:lnTo>
                    <a:pt x="698" y="954"/>
                  </a:lnTo>
                  <a:lnTo>
                    <a:pt x="667" y="967"/>
                  </a:lnTo>
                  <a:lnTo>
                    <a:pt x="635" y="979"/>
                  </a:lnTo>
                  <a:lnTo>
                    <a:pt x="602" y="987"/>
                  </a:lnTo>
                  <a:lnTo>
                    <a:pt x="568" y="993"/>
                  </a:lnTo>
                  <a:lnTo>
                    <a:pt x="532" y="997"/>
                  </a:lnTo>
                  <a:lnTo>
                    <a:pt x="498" y="997"/>
                  </a:lnTo>
                  <a:lnTo>
                    <a:pt x="429" y="993"/>
                  </a:lnTo>
                  <a:lnTo>
                    <a:pt x="365" y="980"/>
                  </a:lnTo>
                  <a:lnTo>
                    <a:pt x="303" y="959"/>
                  </a:lnTo>
                  <a:lnTo>
                    <a:pt x="246" y="930"/>
                  </a:lnTo>
                  <a:lnTo>
                    <a:pt x="193" y="894"/>
                  </a:lnTo>
                  <a:lnTo>
                    <a:pt x="144" y="853"/>
                  </a:lnTo>
                  <a:lnTo>
                    <a:pt x="103" y="804"/>
                  </a:lnTo>
                  <a:lnTo>
                    <a:pt x="67" y="751"/>
                  </a:lnTo>
                  <a:lnTo>
                    <a:pt x="38" y="694"/>
                  </a:lnTo>
                  <a:lnTo>
                    <a:pt x="17" y="632"/>
                  </a:lnTo>
                  <a:lnTo>
                    <a:pt x="4" y="567"/>
                  </a:lnTo>
                  <a:lnTo>
                    <a:pt x="0" y="499"/>
                  </a:lnTo>
                  <a:lnTo>
                    <a:pt x="4" y="431"/>
                  </a:lnTo>
                  <a:lnTo>
                    <a:pt x="17" y="367"/>
                  </a:lnTo>
                  <a:lnTo>
                    <a:pt x="38" y="305"/>
                  </a:lnTo>
                  <a:lnTo>
                    <a:pt x="67" y="248"/>
                  </a:lnTo>
                  <a:lnTo>
                    <a:pt x="103" y="195"/>
                  </a:lnTo>
                  <a:lnTo>
                    <a:pt x="146" y="148"/>
                  </a:lnTo>
                  <a:lnTo>
                    <a:pt x="193" y="105"/>
                  </a:lnTo>
                  <a:lnTo>
                    <a:pt x="246" y="69"/>
                  </a:lnTo>
                  <a:lnTo>
                    <a:pt x="303" y="40"/>
                  </a:lnTo>
                  <a:lnTo>
                    <a:pt x="365" y="19"/>
                  </a:lnTo>
                  <a:lnTo>
                    <a:pt x="429" y="6"/>
                  </a:lnTo>
                  <a:lnTo>
                    <a:pt x="498" y="0"/>
                  </a:lnTo>
                  <a:lnTo>
                    <a:pt x="532" y="2"/>
                  </a:lnTo>
                  <a:lnTo>
                    <a:pt x="568" y="6"/>
                  </a:lnTo>
                  <a:lnTo>
                    <a:pt x="602" y="12"/>
                  </a:lnTo>
                  <a:lnTo>
                    <a:pt x="635" y="20"/>
                  </a:lnTo>
                  <a:lnTo>
                    <a:pt x="667" y="32"/>
                  </a:lnTo>
                  <a:lnTo>
                    <a:pt x="698" y="45"/>
                  </a:lnTo>
                  <a:lnTo>
                    <a:pt x="730" y="59"/>
                  </a:lnTo>
                  <a:lnTo>
                    <a:pt x="759" y="76"/>
                  </a:lnTo>
                  <a:lnTo>
                    <a:pt x="786" y="95"/>
                  </a:lnTo>
                  <a:lnTo>
                    <a:pt x="813" y="115"/>
                  </a:lnTo>
                  <a:lnTo>
                    <a:pt x="837" y="138"/>
                  </a:lnTo>
                  <a:lnTo>
                    <a:pt x="862" y="161"/>
                  </a:lnTo>
                  <a:lnTo>
                    <a:pt x="698" y="259"/>
                  </a:lnTo>
                  <a:lnTo>
                    <a:pt x="684" y="249"/>
                  </a:lnTo>
                  <a:lnTo>
                    <a:pt x="670" y="239"/>
                  </a:lnTo>
                  <a:lnTo>
                    <a:pt x="654" y="229"/>
                  </a:lnTo>
                  <a:lnTo>
                    <a:pt x="640" y="221"/>
                  </a:lnTo>
                  <a:lnTo>
                    <a:pt x="623" y="214"/>
                  </a:lnTo>
                  <a:lnTo>
                    <a:pt x="605" y="206"/>
                  </a:lnTo>
                  <a:lnTo>
                    <a:pt x="588" y="201"/>
                  </a:lnTo>
                  <a:lnTo>
                    <a:pt x="571" y="196"/>
                  </a:lnTo>
                  <a:lnTo>
                    <a:pt x="554" y="192"/>
                  </a:lnTo>
                  <a:lnTo>
                    <a:pt x="535" y="189"/>
                  </a:lnTo>
                  <a:lnTo>
                    <a:pt x="517" y="188"/>
                  </a:lnTo>
                  <a:lnTo>
                    <a:pt x="498" y="186"/>
                  </a:lnTo>
                  <a:lnTo>
                    <a:pt x="455" y="189"/>
                  </a:lnTo>
                  <a:lnTo>
                    <a:pt x="415" y="198"/>
                  </a:lnTo>
                  <a:lnTo>
                    <a:pt x="376" y="212"/>
                  </a:lnTo>
                  <a:lnTo>
                    <a:pt x="340" y="229"/>
                  </a:lnTo>
                  <a:lnTo>
                    <a:pt x="306" y="252"/>
                  </a:lnTo>
                  <a:lnTo>
                    <a:pt x="276" y="280"/>
                  </a:lnTo>
                  <a:lnTo>
                    <a:pt x="250" y="308"/>
                  </a:lnTo>
                  <a:lnTo>
                    <a:pt x="227" y="343"/>
                  </a:lnTo>
                  <a:lnTo>
                    <a:pt x="210" y="378"/>
                  </a:lnTo>
                  <a:lnTo>
                    <a:pt x="196" y="417"/>
                  </a:lnTo>
                  <a:lnTo>
                    <a:pt x="187" y="457"/>
                  </a:lnTo>
                  <a:lnTo>
                    <a:pt x="186" y="499"/>
                  </a:lnTo>
                  <a:lnTo>
                    <a:pt x="187" y="542"/>
                  </a:lnTo>
                  <a:lnTo>
                    <a:pt x="196" y="582"/>
                  </a:lnTo>
                  <a:lnTo>
                    <a:pt x="210" y="620"/>
                  </a:lnTo>
                  <a:lnTo>
                    <a:pt x="227" y="656"/>
                  </a:lnTo>
                  <a:lnTo>
                    <a:pt x="250" y="691"/>
                  </a:lnTo>
                  <a:lnTo>
                    <a:pt x="276" y="721"/>
                  </a:lnTo>
                  <a:lnTo>
                    <a:pt x="306" y="747"/>
                  </a:lnTo>
                  <a:lnTo>
                    <a:pt x="340" y="769"/>
                  </a:lnTo>
                  <a:lnTo>
                    <a:pt x="376" y="787"/>
                  </a:lnTo>
                  <a:lnTo>
                    <a:pt x="415" y="801"/>
                  </a:lnTo>
                  <a:lnTo>
                    <a:pt x="455" y="810"/>
                  </a:lnTo>
                  <a:lnTo>
                    <a:pt x="498" y="811"/>
                  </a:lnTo>
                  <a:lnTo>
                    <a:pt x="517" y="811"/>
                  </a:lnTo>
                  <a:lnTo>
                    <a:pt x="535" y="810"/>
                  </a:lnTo>
                  <a:lnTo>
                    <a:pt x="554" y="807"/>
                  </a:lnTo>
                  <a:lnTo>
                    <a:pt x="572" y="802"/>
                  </a:lnTo>
                  <a:lnTo>
                    <a:pt x="590" y="797"/>
                  </a:lnTo>
                  <a:lnTo>
                    <a:pt x="607" y="791"/>
                  </a:lnTo>
                  <a:lnTo>
                    <a:pt x="624" y="784"/>
                  </a:lnTo>
                  <a:lnTo>
                    <a:pt x="640" y="775"/>
                  </a:lnTo>
                  <a:lnTo>
                    <a:pt x="655" y="767"/>
                  </a:lnTo>
                  <a:lnTo>
                    <a:pt x="671" y="758"/>
                  </a:lnTo>
                  <a:lnTo>
                    <a:pt x="686" y="747"/>
                  </a:lnTo>
                  <a:lnTo>
                    <a:pt x="700" y="735"/>
                  </a:lnTo>
                  <a:lnTo>
                    <a:pt x="862" y="837"/>
                  </a:lnTo>
                  <a:close/>
                </a:path>
              </a:pathLst>
            </a:custGeom>
            <a:solidFill>
              <a:srgbClr val="FF08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7456" name="Freeform 99"/>
            <p:cNvSpPr>
              <a:spLocks/>
            </p:cNvSpPr>
            <p:nvPr/>
          </p:nvSpPr>
          <p:spPr bwMode="auto">
            <a:xfrm>
              <a:off x="3009" y="1661"/>
              <a:ext cx="431" cy="499"/>
            </a:xfrm>
            <a:custGeom>
              <a:avLst/>
              <a:gdLst>
                <a:gd name="T0" fmla="*/ 13 w 862"/>
                <a:gd name="T1" fmla="*/ 14 h 997"/>
                <a:gd name="T2" fmla="*/ 13 w 862"/>
                <a:gd name="T3" fmla="*/ 15 h 997"/>
                <a:gd name="T4" fmla="*/ 12 w 862"/>
                <a:gd name="T5" fmla="*/ 15 h 997"/>
                <a:gd name="T6" fmla="*/ 11 w 862"/>
                <a:gd name="T7" fmla="*/ 16 h 997"/>
                <a:gd name="T8" fmla="*/ 10 w 862"/>
                <a:gd name="T9" fmla="*/ 16 h 997"/>
                <a:gd name="T10" fmla="*/ 9 w 862"/>
                <a:gd name="T11" fmla="*/ 16 h 997"/>
                <a:gd name="T12" fmla="*/ 7 w 862"/>
                <a:gd name="T13" fmla="*/ 16 h 997"/>
                <a:gd name="T14" fmla="*/ 5 w 862"/>
                <a:gd name="T15" fmla="*/ 15 h 997"/>
                <a:gd name="T16" fmla="*/ 3 w 862"/>
                <a:gd name="T17" fmla="*/ 14 h 997"/>
                <a:gd name="T18" fmla="*/ 2 w 862"/>
                <a:gd name="T19" fmla="*/ 13 h 997"/>
                <a:gd name="T20" fmla="*/ 1 w 862"/>
                <a:gd name="T21" fmla="*/ 11 h 997"/>
                <a:gd name="T22" fmla="*/ 1 w 862"/>
                <a:gd name="T23" fmla="*/ 9 h 997"/>
                <a:gd name="T24" fmla="*/ 1 w 862"/>
                <a:gd name="T25" fmla="*/ 7 h 997"/>
                <a:gd name="T26" fmla="*/ 1 w 862"/>
                <a:gd name="T27" fmla="*/ 5 h 997"/>
                <a:gd name="T28" fmla="*/ 2 w 862"/>
                <a:gd name="T29" fmla="*/ 4 h 997"/>
                <a:gd name="T30" fmla="*/ 3 w 862"/>
                <a:gd name="T31" fmla="*/ 2 h 997"/>
                <a:gd name="T32" fmla="*/ 5 w 862"/>
                <a:gd name="T33" fmla="*/ 1 h 997"/>
                <a:gd name="T34" fmla="*/ 7 w 862"/>
                <a:gd name="T35" fmla="*/ 1 h 997"/>
                <a:gd name="T36" fmla="*/ 9 w 862"/>
                <a:gd name="T37" fmla="*/ 1 h 997"/>
                <a:gd name="T38" fmla="*/ 10 w 862"/>
                <a:gd name="T39" fmla="*/ 1 h 997"/>
                <a:gd name="T40" fmla="*/ 11 w 862"/>
                <a:gd name="T41" fmla="*/ 1 h 997"/>
                <a:gd name="T42" fmla="*/ 12 w 862"/>
                <a:gd name="T43" fmla="*/ 1 h 997"/>
                <a:gd name="T44" fmla="*/ 13 w 862"/>
                <a:gd name="T45" fmla="*/ 2 h 997"/>
                <a:gd name="T46" fmla="*/ 13 w 862"/>
                <a:gd name="T47" fmla="*/ 3 h 997"/>
                <a:gd name="T48" fmla="*/ 11 w 862"/>
                <a:gd name="T49" fmla="*/ 5 h 997"/>
                <a:gd name="T50" fmla="*/ 11 w 862"/>
                <a:gd name="T51" fmla="*/ 4 h 997"/>
                <a:gd name="T52" fmla="*/ 10 w 862"/>
                <a:gd name="T53" fmla="*/ 4 h 997"/>
                <a:gd name="T54" fmla="*/ 10 w 862"/>
                <a:gd name="T55" fmla="*/ 4 h 997"/>
                <a:gd name="T56" fmla="*/ 9 w 862"/>
                <a:gd name="T57" fmla="*/ 4 h 997"/>
                <a:gd name="T58" fmla="*/ 9 w 862"/>
                <a:gd name="T59" fmla="*/ 3 h 997"/>
                <a:gd name="T60" fmla="*/ 7 w 862"/>
                <a:gd name="T61" fmla="*/ 3 h 997"/>
                <a:gd name="T62" fmla="*/ 7 w 862"/>
                <a:gd name="T63" fmla="*/ 4 h 997"/>
                <a:gd name="T64" fmla="*/ 6 w 862"/>
                <a:gd name="T65" fmla="*/ 4 h 997"/>
                <a:gd name="T66" fmla="*/ 5 w 862"/>
                <a:gd name="T67" fmla="*/ 5 h 997"/>
                <a:gd name="T68" fmla="*/ 3 w 862"/>
                <a:gd name="T69" fmla="*/ 6 h 997"/>
                <a:gd name="T70" fmla="*/ 3 w 862"/>
                <a:gd name="T71" fmla="*/ 7 h 997"/>
                <a:gd name="T72" fmla="*/ 3 w 862"/>
                <a:gd name="T73" fmla="*/ 8 h 997"/>
                <a:gd name="T74" fmla="*/ 3 w 862"/>
                <a:gd name="T75" fmla="*/ 10 h 997"/>
                <a:gd name="T76" fmla="*/ 3 w 862"/>
                <a:gd name="T77" fmla="*/ 11 h 997"/>
                <a:gd name="T78" fmla="*/ 5 w 862"/>
                <a:gd name="T79" fmla="*/ 12 h 997"/>
                <a:gd name="T80" fmla="*/ 6 w 862"/>
                <a:gd name="T81" fmla="*/ 13 h 997"/>
                <a:gd name="T82" fmla="*/ 7 w 862"/>
                <a:gd name="T83" fmla="*/ 13 h 997"/>
                <a:gd name="T84" fmla="*/ 7 w 862"/>
                <a:gd name="T85" fmla="*/ 13 h 997"/>
                <a:gd name="T86" fmla="*/ 9 w 862"/>
                <a:gd name="T87" fmla="*/ 13 h 997"/>
                <a:gd name="T88" fmla="*/ 9 w 862"/>
                <a:gd name="T89" fmla="*/ 13 h 997"/>
                <a:gd name="T90" fmla="*/ 10 w 862"/>
                <a:gd name="T91" fmla="*/ 13 h 997"/>
                <a:gd name="T92" fmla="*/ 10 w 862"/>
                <a:gd name="T93" fmla="*/ 13 h 997"/>
                <a:gd name="T94" fmla="*/ 11 w 862"/>
                <a:gd name="T95" fmla="*/ 12 h 997"/>
                <a:gd name="T96" fmla="*/ 11 w 862"/>
                <a:gd name="T97" fmla="*/ 12 h 997"/>
                <a:gd name="T98" fmla="*/ 13 w 862"/>
                <a:gd name="T99" fmla="*/ 14 h 997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w 862"/>
                <a:gd name="T151" fmla="*/ 0 h 997"/>
                <a:gd name="T152" fmla="*/ 862 w 862"/>
                <a:gd name="T153" fmla="*/ 997 h 997"/>
              </a:gdLst>
              <a:ahLst/>
              <a:cxnLst>
                <a:cxn ang="T100">
                  <a:pos x="T0" y="T1"/>
                </a:cxn>
                <a:cxn ang="T101">
                  <a:pos x="T2" y="T3"/>
                </a:cxn>
                <a:cxn ang="T102">
                  <a:pos x="T4" y="T5"/>
                </a:cxn>
                <a:cxn ang="T103">
                  <a:pos x="T6" y="T7"/>
                </a:cxn>
                <a:cxn ang="T104">
                  <a:pos x="T8" y="T9"/>
                </a:cxn>
                <a:cxn ang="T105">
                  <a:pos x="T10" y="T11"/>
                </a:cxn>
                <a:cxn ang="T106">
                  <a:pos x="T12" y="T13"/>
                </a:cxn>
                <a:cxn ang="T107">
                  <a:pos x="T14" y="T15"/>
                </a:cxn>
                <a:cxn ang="T108">
                  <a:pos x="T16" y="T17"/>
                </a:cxn>
                <a:cxn ang="T109">
                  <a:pos x="T18" y="T19"/>
                </a:cxn>
                <a:cxn ang="T110">
                  <a:pos x="T20" y="T21"/>
                </a:cxn>
                <a:cxn ang="T111">
                  <a:pos x="T22" y="T23"/>
                </a:cxn>
                <a:cxn ang="T112">
                  <a:pos x="T24" y="T25"/>
                </a:cxn>
                <a:cxn ang="T113">
                  <a:pos x="T26" y="T27"/>
                </a:cxn>
                <a:cxn ang="T114">
                  <a:pos x="T28" y="T29"/>
                </a:cxn>
                <a:cxn ang="T115">
                  <a:pos x="T30" y="T31"/>
                </a:cxn>
                <a:cxn ang="T116">
                  <a:pos x="T32" y="T33"/>
                </a:cxn>
                <a:cxn ang="T117">
                  <a:pos x="T34" y="T35"/>
                </a:cxn>
                <a:cxn ang="T118">
                  <a:pos x="T36" y="T37"/>
                </a:cxn>
                <a:cxn ang="T119">
                  <a:pos x="T38" y="T39"/>
                </a:cxn>
                <a:cxn ang="T120">
                  <a:pos x="T40" y="T41"/>
                </a:cxn>
                <a:cxn ang="T121">
                  <a:pos x="T42" y="T43"/>
                </a:cxn>
                <a:cxn ang="T122">
                  <a:pos x="T44" y="T45"/>
                </a:cxn>
                <a:cxn ang="T123">
                  <a:pos x="T46" y="T47"/>
                </a:cxn>
                <a:cxn ang="T124">
                  <a:pos x="T48" y="T49"/>
                </a:cxn>
                <a:cxn ang="T125">
                  <a:pos x="T50" y="T51"/>
                </a:cxn>
                <a:cxn ang="T126">
                  <a:pos x="T52" y="T53"/>
                </a:cxn>
                <a:cxn ang="T127">
                  <a:pos x="T54" y="T55"/>
                </a:cxn>
                <a:cxn ang="T128">
                  <a:pos x="T56" y="T57"/>
                </a:cxn>
                <a:cxn ang="T129">
                  <a:pos x="T58" y="T59"/>
                </a:cxn>
                <a:cxn ang="T130">
                  <a:pos x="T60" y="T61"/>
                </a:cxn>
                <a:cxn ang="T131">
                  <a:pos x="T62" y="T63"/>
                </a:cxn>
                <a:cxn ang="T132">
                  <a:pos x="T64" y="T65"/>
                </a:cxn>
                <a:cxn ang="T133">
                  <a:pos x="T66" y="T67"/>
                </a:cxn>
                <a:cxn ang="T134">
                  <a:pos x="T68" y="T69"/>
                </a:cxn>
                <a:cxn ang="T135">
                  <a:pos x="T70" y="T71"/>
                </a:cxn>
                <a:cxn ang="T136">
                  <a:pos x="T72" y="T73"/>
                </a:cxn>
                <a:cxn ang="T137">
                  <a:pos x="T74" y="T75"/>
                </a:cxn>
                <a:cxn ang="T138">
                  <a:pos x="T76" y="T77"/>
                </a:cxn>
                <a:cxn ang="T139">
                  <a:pos x="T78" y="T79"/>
                </a:cxn>
                <a:cxn ang="T140">
                  <a:pos x="T80" y="T81"/>
                </a:cxn>
                <a:cxn ang="T141">
                  <a:pos x="T82" y="T83"/>
                </a:cxn>
                <a:cxn ang="T142">
                  <a:pos x="T84" y="T85"/>
                </a:cxn>
                <a:cxn ang="T143">
                  <a:pos x="T86" y="T87"/>
                </a:cxn>
                <a:cxn ang="T144">
                  <a:pos x="T88" y="T89"/>
                </a:cxn>
                <a:cxn ang="T145">
                  <a:pos x="T90" y="T91"/>
                </a:cxn>
                <a:cxn ang="T146">
                  <a:pos x="T92" y="T93"/>
                </a:cxn>
                <a:cxn ang="T147">
                  <a:pos x="T94" y="T95"/>
                </a:cxn>
                <a:cxn ang="T148">
                  <a:pos x="T96" y="T97"/>
                </a:cxn>
                <a:cxn ang="T149">
                  <a:pos x="T98" y="T99"/>
                </a:cxn>
              </a:cxnLst>
              <a:rect l="T150" t="T151" r="T152" b="T153"/>
              <a:pathLst>
                <a:path w="862" h="997">
                  <a:moveTo>
                    <a:pt x="862" y="837"/>
                  </a:moveTo>
                  <a:lnTo>
                    <a:pt x="837" y="861"/>
                  </a:lnTo>
                  <a:lnTo>
                    <a:pt x="813" y="884"/>
                  </a:lnTo>
                  <a:lnTo>
                    <a:pt x="786" y="904"/>
                  </a:lnTo>
                  <a:lnTo>
                    <a:pt x="759" y="923"/>
                  </a:lnTo>
                  <a:lnTo>
                    <a:pt x="730" y="940"/>
                  </a:lnTo>
                  <a:lnTo>
                    <a:pt x="698" y="954"/>
                  </a:lnTo>
                  <a:lnTo>
                    <a:pt x="667" y="967"/>
                  </a:lnTo>
                  <a:lnTo>
                    <a:pt x="635" y="979"/>
                  </a:lnTo>
                  <a:lnTo>
                    <a:pt x="602" y="987"/>
                  </a:lnTo>
                  <a:lnTo>
                    <a:pt x="568" y="993"/>
                  </a:lnTo>
                  <a:lnTo>
                    <a:pt x="532" y="997"/>
                  </a:lnTo>
                  <a:lnTo>
                    <a:pt x="498" y="997"/>
                  </a:lnTo>
                  <a:lnTo>
                    <a:pt x="429" y="993"/>
                  </a:lnTo>
                  <a:lnTo>
                    <a:pt x="365" y="980"/>
                  </a:lnTo>
                  <a:lnTo>
                    <a:pt x="303" y="959"/>
                  </a:lnTo>
                  <a:lnTo>
                    <a:pt x="246" y="930"/>
                  </a:lnTo>
                  <a:lnTo>
                    <a:pt x="193" y="894"/>
                  </a:lnTo>
                  <a:lnTo>
                    <a:pt x="144" y="853"/>
                  </a:lnTo>
                  <a:lnTo>
                    <a:pt x="103" y="804"/>
                  </a:lnTo>
                  <a:lnTo>
                    <a:pt x="67" y="751"/>
                  </a:lnTo>
                  <a:lnTo>
                    <a:pt x="38" y="694"/>
                  </a:lnTo>
                  <a:lnTo>
                    <a:pt x="17" y="632"/>
                  </a:lnTo>
                  <a:lnTo>
                    <a:pt x="4" y="567"/>
                  </a:lnTo>
                  <a:lnTo>
                    <a:pt x="0" y="499"/>
                  </a:lnTo>
                  <a:lnTo>
                    <a:pt x="4" y="431"/>
                  </a:lnTo>
                  <a:lnTo>
                    <a:pt x="17" y="367"/>
                  </a:lnTo>
                  <a:lnTo>
                    <a:pt x="38" y="305"/>
                  </a:lnTo>
                  <a:lnTo>
                    <a:pt x="67" y="248"/>
                  </a:lnTo>
                  <a:lnTo>
                    <a:pt x="103" y="195"/>
                  </a:lnTo>
                  <a:lnTo>
                    <a:pt x="146" y="148"/>
                  </a:lnTo>
                  <a:lnTo>
                    <a:pt x="193" y="105"/>
                  </a:lnTo>
                  <a:lnTo>
                    <a:pt x="246" y="69"/>
                  </a:lnTo>
                  <a:lnTo>
                    <a:pt x="303" y="40"/>
                  </a:lnTo>
                  <a:lnTo>
                    <a:pt x="365" y="19"/>
                  </a:lnTo>
                  <a:lnTo>
                    <a:pt x="429" y="6"/>
                  </a:lnTo>
                  <a:lnTo>
                    <a:pt x="498" y="0"/>
                  </a:lnTo>
                  <a:lnTo>
                    <a:pt x="532" y="2"/>
                  </a:lnTo>
                  <a:lnTo>
                    <a:pt x="568" y="6"/>
                  </a:lnTo>
                  <a:lnTo>
                    <a:pt x="602" y="12"/>
                  </a:lnTo>
                  <a:lnTo>
                    <a:pt x="635" y="20"/>
                  </a:lnTo>
                  <a:lnTo>
                    <a:pt x="667" y="32"/>
                  </a:lnTo>
                  <a:lnTo>
                    <a:pt x="698" y="45"/>
                  </a:lnTo>
                  <a:lnTo>
                    <a:pt x="730" y="59"/>
                  </a:lnTo>
                  <a:lnTo>
                    <a:pt x="759" y="76"/>
                  </a:lnTo>
                  <a:lnTo>
                    <a:pt x="786" y="95"/>
                  </a:lnTo>
                  <a:lnTo>
                    <a:pt x="813" y="115"/>
                  </a:lnTo>
                  <a:lnTo>
                    <a:pt x="837" y="138"/>
                  </a:lnTo>
                  <a:lnTo>
                    <a:pt x="862" y="161"/>
                  </a:lnTo>
                  <a:lnTo>
                    <a:pt x="698" y="259"/>
                  </a:lnTo>
                  <a:lnTo>
                    <a:pt x="684" y="249"/>
                  </a:lnTo>
                  <a:lnTo>
                    <a:pt x="670" y="239"/>
                  </a:lnTo>
                  <a:lnTo>
                    <a:pt x="654" y="229"/>
                  </a:lnTo>
                  <a:lnTo>
                    <a:pt x="640" y="221"/>
                  </a:lnTo>
                  <a:lnTo>
                    <a:pt x="623" y="214"/>
                  </a:lnTo>
                  <a:lnTo>
                    <a:pt x="605" y="206"/>
                  </a:lnTo>
                  <a:lnTo>
                    <a:pt x="588" y="201"/>
                  </a:lnTo>
                  <a:lnTo>
                    <a:pt x="571" y="196"/>
                  </a:lnTo>
                  <a:lnTo>
                    <a:pt x="554" y="192"/>
                  </a:lnTo>
                  <a:lnTo>
                    <a:pt x="535" y="189"/>
                  </a:lnTo>
                  <a:lnTo>
                    <a:pt x="517" y="188"/>
                  </a:lnTo>
                  <a:lnTo>
                    <a:pt x="498" y="186"/>
                  </a:lnTo>
                  <a:lnTo>
                    <a:pt x="455" y="189"/>
                  </a:lnTo>
                  <a:lnTo>
                    <a:pt x="415" y="198"/>
                  </a:lnTo>
                  <a:lnTo>
                    <a:pt x="376" y="212"/>
                  </a:lnTo>
                  <a:lnTo>
                    <a:pt x="340" y="229"/>
                  </a:lnTo>
                  <a:lnTo>
                    <a:pt x="306" y="252"/>
                  </a:lnTo>
                  <a:lnTo>
                    <a:pt x="276" y="280"/>
                  </a:lnTo>
                  <a:lnTo>
                    <a:pt x="250" y="308"/>
                  </a:lnTo>
                  <a:lnTo>
                    <a:pt x="227" y="343"/>
                  </a:lnTo>
                  <a:lnTo>
                    <a:pt x="210" y="378"/>
                  </a:lnTo>
                  <a:lnTo>
                    <a:pt x="196" y="417"/>
                  </a:lnTo>
                  <a:lnTo>
                    <a:pt x="187" y="457"/>
                  </a:lnTo>
                  <a:lnTo>
                    <a:pt x="186" y="499"/>
                  </a:lnTo>
                  <a:lnTo>
                    <a:pt x="187" y="542"/>
                  </a:lnTo>
                  <a:lnTo>
                    <a:pt x="196" y="582"/>
                  </a:lnTo>
                  <a:lnTo>
                    <a:pt x="210" y="620"/>
                  </a:lnTo>
                  <a:lnTo>
                    <a:pt x="227" y="656"/>
                  </a:lnTo>
                  <a:lnTo>
                    <a:pt x="250" y="691"/>
                  </a:lnTo>
                  <a:lnTo>
                    <a:pt x="276" y="721"/>
                  </a:lnTo>
                  <a:lnTo>
                    <a:pt x="306" y="747"/>
                  </a:lnTo>
                  <a:lnTo>
                    <a:pt x="340" y="769"/>
                  </a:lnTo>
                  <a:lnTo>
                    <a:pt x="376" y="787"/>
                  </a:lnTo>
                  <a:lnTo>
                    <a:pt x="415" y="801"/>
                  </a:lnTo>
                  <a:lnTo>
                    <a:pt x="455" y="810"/>
                  </a:lnTo>
                  <a:lnTo>
                    <a:pt x="498" y="811"/>
                  </a:lnTo>
                  <a:lnTo>
                    <a:pt x="517" y="811"/>
                  </a:lnTo>
                  <a:lnTo>
                    <a:pt x="535" y="810"/>
                  </a:lnTo>
                  <a:lnTo>
                    <a:pt x="554" y="807"/>
                  </a:lnTo>
                  <a:lnTo>
                    <a:pt x="572" y="802"/>
                  </a:lnTo>
                  <a:lnTo>
                    <a:pt x="590" y="797"/>
                  </a:lnTo>
                  <a:lnTo>
                    <a:pt x="607" y="791"/>
                  </a:lnTo>
                  <a:lnTo>
                    <a:pt x="624" y="784"/>
                  </a:lnTo>
                  <a:lnTo>
                    <a:pt x="640" y="775"/>
                  </a:lnTo>
                  <a:lnTo>
                    <a:pt x="655" y="767"/>
                  </a:lnTo>
                  <a:lnTo>
                    <a:pt x="671" y="758"/>
                  </a:lnTo>
                  <a:lnTo>
                    <a:pt x="686" y="747"/>
                  </a:lnTo>
                  <a:lnTo>
                    <a:pt x="700" y="735"/>
                  </a:lnTo>
                  <a:lnTo>
                    <a:pt x="862" y="837"/>
                  </a:lnTo>
                </a:path>
              </a:pathLst>
            </a:custGeom>
            <a:noFill/>
            <a:ln w="3175">
              <a:solidFill>
                <a:srgbClr val="FF08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7457" name="Freeform 100"/>
            <p:cNvSpPr>
              <a:spLocks/>
            </p:cNvSpPr>
            <p:nvPr/>
          </p:nvSpPr>
          <p:spPr bwMode="auto">
            <a:xfrm>
              <a:off x="3502" y="1610"/>
              <a:ext cx="556" cy="600"/>
            </a:xfrm>
            <a:custGeom>
              <a:avLst/>
              <a:gdLst>
                <a:gd name="T0" fmla="*/ 13 w 1111"/>
                <a:gd name="T1" fmla="*/ 11 h 1201"/>
                <a:gd name="T2" fmla="*/ 12 w 1111"/>
                <a:gd name="T3" fmla="*/ 11 h 1201"/>
                <a:gd name="T4" fmla="*/ 12 w 1111"/>
                <a:gd name="T5" fmla="*/ 11 h 1201"/>
                <a:gd name="T6" fmla="*/ 12 w 1111"/>
                <a:gd name="T7" fmla="*/ 12 h 1201"/>
                <a:gd name="T8" fmla="*/ 11 w 1111"/>
                <a:gd name="T9" fmla="*/ 12 h 1201"/>
                <a:gd name="T10" fmla="*/ 10 w 1111"/>
                <a:gd name="T11" fmla="*/ 12 h 1201"/>
                <a:gd name="T12" fmla="*/ 10 w 1111"/>
                <a:gd name="T13" fmla="*/ 12 h 1201"/>
                <a:gd name="T14" fmla="*/ 9 w 1111"/>
                <a:gd name="T15" fmla="*/ 12 h 1201"/>
                <a:gd name="T16" fmla="*/ 8 w 1111"/>
                <a:gd name="T17" fmla="*/ 12 h 1201"/>
                <a:gd name="T18" fmla="*/ 8 w 1111"/>
                <a:gd name="T19" fmla="*/ 11 h 1201"/>
                <a:gd name="T20" fmla="*/ 7 w 1111"/>
                <a:gd name="T21" fmla="*/ 11 h 1201"/>
                <a:gd name="T22" fmla="*/ 7 w 1111"/>
                <a:gd name="T23" fmla="*/ 10 h 1201"/>
                <a:gd name="T24" fmla="*/ 7 w 1111"/>
                <a:gd name="T25" fmla="*/ 9 h 1201"/>
                <a:gd name="T26" fmla="*/ 7 w 1111"/>
                <a:gd name="T27" fmla="*/ 8 h 1201"/>
                <a:gd name="T28" fmla="*/ 7 w 1111"/>
                <a:gd name="T29" fmla="*/ 7 h 1201"/>
                <a:gd name="T30" fmla="*/ 8 w 1111"/>
                <a:gd name="T31" fmla="*/ 7 h 1201"/>
                <a:gd name="T32" fmla="*/ 8 w 1111"/>
                <a:gd name="T33" fmla="*/ 6 h 1201"/>
                <a:gd name="T34" fmla="*/ 9 w 1111"/>
                <a:gd name="T35" fmla="*/ 6 h 1201"/>
                <a:gd name="T36" fmla="*/ 10 w 1111"/>
                <a:gd name="T37" fmla="*/ 6 h 1201"/>
                <a:gd name="T38" fmla="*/ 10 w 1111"/>
                <a:gd name="T39" fmla="*/ 6 h 1201"/>
                <a:gd name="T40" fmla="*/ 11 w 1111"/>
                <a:gd name="T41" fmla="*/ 6 h 1201"/>
                <a:gd name="T42" fmla="*/ 11 w 1111"/>
                <a:gd name="T43" fmla="*/ 6 h 1201"/>
                <a:gd name="T44" fmla="*/ 12 w 1111"/>
                <a:gd name="T45" fmla="*/ 6 h 1201"/>
                <a:gd name="T46" fmla="*/ 12 w 1111"/>
                <a:gd name="T47" fmla="*/ 7 h 1201"/>
                <a:gd name="T48" fmla="*/ 13 w 1111"/>
                <a:gd name="T49" fmla="*/ 7 h 1201"/>
                <a:gd name="T50" fmla="*/ 17 w 1111"/>
                <a:gd name="T51" fmla="*/ 3 h 1201"/>
                <a:gd name="T52" fmla="*/ 16 w 1111"/>
                <a:gd name="T53" fmla="*/ 2 h 1201"/>
                <a:gd name="T54" fmla="*/ 15 w 1111"/>
                <a:gd name="T55" fmla="*/ 1 h 1201"/>
                <a:gd name="T56" fmla="*/ 14 w 1111"/>
                <a:gd name="T57" fmla="*/ 0 h 1201"/>
                <a:gd name="T58" fmla="*/ 12 w 1111"/>
                <a:gd name="T59" fmla="*/ 0 h 1201"/>
                <a:gd name="T60" fmla="*/ 11 w 1111"/>
                <a:gd name="T61" fmla="*/ 0 h 1201"/>
                <a:gd name="T62" fmla="*/ 9 w 1111"/>
                <a:gd name="T63" fmla="*/ 0 h 1201"/>
                <a:gd name="T64" fmla="*/ 6 w 1111"/>
                <a:gd name="T65" fmla="*/ 0 h 1201"/>
                <a:gd name="T66" fmla="*/ 4 w 1111"/>
                <a:gd name="T67" fmla="*/ 1 h 1201"/>
                <a:gd name="T68" fmla="*/ 2 w 1111"/>
                <a:gd name="T69" fmla="*/ 3 h 1201"/>
                <a:gd name="T70" fmla="*/ 1 w 1111"/>
                <a:gd name="T71" fmla="*/ 5 h 1201"/>
                <a:gd name="T72" fmla="*/ 1 w 1111"/>
                <a:gd name="T73" fmla="*/ 8 h 1201"/>
                <a:gd name="T74" fmla="*/ 1 w 1111"/>
                <a:gd name="T75" fmla="*/ 10 h 1201"/>
                <a:gd name="T76" fmla="*/ 1 w 1111"/>
                <a:gd name="T77" fmla="*/ 13 h 1201"/>
                <a:gd name="T78" fmla="*/ 2 w 1111"/>
                <a:gd name="T79" fmla="*/ 15 h 1201"/>
                <a:gd name="T80" fmla="*/ 4 w 1111"/>
                <a:gd name="T81" fmla="*/ 16 h 1201"/>
                <a:gd name="T82" fmla="*/ 6 w 1111"/>
                <a:gd name="T83" fmla="*/ 18 h 1201"/>
                <a:gd name="T84" fmla="*/ 9 w 1111"/>
                <a:gd name="T85" fmla="*/ 18 h 1201"/>
                <a:gd name="T86" fmla="*/ 11 w 1111"/>
                <a:gd name="T87" fmla="*/ 18 h 1201"/>
                <a:gd name="T88" fmla="*/ 12 w 1111"/>
                <a:gd name="T89" fmla="*/ 18 h 1201"/>
                <a:gd name="T90" fmla="*/ 14 w 1111"/>
                <a:gd name="T91" fmla="*/ 17 h 1201"/>
                <a:gd name="T92" fmla="*/ 15 w 1111"/>
                <a:gd name="T93" fmla="*/ 17 h 1201"/>
                <a:gd name="T94" fmla="*/ 16 w 1111"/>
                <a:gd name="T95" fmla="*/ 16 h 1201"/>
                <a:gd name="T96" fmla="*/ 17 w 1111"/>
                <a:gd name="T97" fmla="*/ 14 h 1201"/>
                <a:gd name="T98" fmla="*/ 18 w 1111"/>
                <a:gd name="T99" fmla="*/ 14 h 1201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w 1111"/>
                <a:gd name="T151" fmla="*/ 0 h 1201"/>
                <a:gd name="T152" fmla="*/ 1111 w 1111"/>
                <a:gd name="T153" fmla="*/ 1201 h 1201"/>
              </a:gdLst>
              <a:ahLst/>
              <a:cxnLst>
                <a:cxn ang="T100">
                  <a:pos x="T0" y="T1"/>
                </a:cxn>
                <a:cxn ang="T101">
                  <a:pos x="T2" y="T3"/>
                </a:cxn>
                <a:cxn ang="T102">
                  <a:pos x="T4" y="T5"/>
                </a:cxn>
                <a:cxn ang="T103">
                  <a:pos x="T6" y="T7"/>
                </a:cxn>
                <a:cxn ang="T104">
                  <a:pos x="T8" y="T9"/>
                </a:cxn>
                <a:cxn ang="T105">
                  <a:pos x="T10" y="T11"/>
                </a:cxn>
                <a:cxn ang="T106">
                  <a:pos x="T12" y="T13"/>
                </a:cxn>
                <a:cxn ang="T107">
                  <a:pos x="T14" y="T15"/>
                </a:cxn>
                <a:cxn ang="T108">
                  <a:pos x="T16" y="T17"/>
                </a:cxn>
                <a:cxn ang="T109">
                  <a:pos x="T18" y="T19"/>
                </a:cxn>
                <a:cxn ang="T110">
                  <a:pos x="T20" y="T21"/>
                </a:cxn>
                <a:cxn ang="T111">
                  <a:pos x="T22" y="T23"/>
                </a:cxn>
                <a:cxn ang="T112">
                  <a:pos x="T24" y="T25"/>
                </a:cxn>
                <a:cxn ang="T113">
                  <a:pos x="T26" y="T27"/>
                </a:cxn>
                <a:cxn ang="T114">
                  <a:pos x="T28" y="T29"/>
                </a:cxn>
                <a:cxn ang="T115">
                  <a:pos x="T30" y="T31"/>
                </a:cxn>
                <a:cxn ang="T116">
                  <a:pos x="T32" y="T33"/>
                </a:cxn>
                <a:cxn ang="T117">
                  <a:pos x="T34" y="T35"/>
                </a:cxn>
                <a:cxn ang="T118">
                  <a:pos x="T36" y="T37"/>
                </a:cxn>
                <a:cxn ang="T119">
                  <a:pos x="T38" y="T39"/>
                </a:cxn>
                <a:cxn ang="T120">
                  <a:pos x="T40" y="T41"/>
                </a:cxn>
                <a:cxn ang="T121">
                  <a:pos x="T42" y="T43"/>
                </a:cxn>
                <a:cxn ang="T122">
                  <a:pos x="T44" y="T45"/>
                </a:cxn>
                <a:cxn ang="T123">
                  <a:pos x="T46" y="T47"/>
                </a:cxn>
                <a:cxn ang="T124">
                  <a:pos x="T48" y="T49"/>
                </a:cxn>
                <a:cxn ang="T125">
                  <a:pos x="T50" y="T51"/>
                </a:cxn>
                <a:cxn ang="T126">
                  <a:pos x="T52" y="T53"/>
                </a:cxn>
                <a:cxn ang="T127">
                  <a:pos x="T54" y="T55"/>
                </a:cxn>
                <a:cxn ang="T128">
                  <a:pos x="T56" y="T57"/>
                </a:cxn>
                <a:cxn ang="T129">
                  <a:pos x="T58" y="T59"/>
                </a:cxn>
                <a:cxn ang="T130">
                  <a:pos x="T60" y="T61"/>
                </a:cxn>
                <a:cxn ang="T131">
                  <a:pos x="T62" y="T63"/>
                </a:cxn>
                <a:cxn ang="T132">
                  <a:pos x="T64" y="T65"/>
                </a:cxn>
                <a:cxn ang="T133">
                  <a:pos x="T66" y="T67"/>
                </a:cxn>
                <a:cxn ang="T134">
                  <a:pos x="T68" y="T69"/>
                </a:cxn>
                <a:cxn ang="T135">
                  <a:pos x="T70" y="T71"/>
                </a:cxn>
                <a:cxn ang="T136">
                  <a:pos x="T72" y="T73"/>
                </a:cxn>
                <a:cxn ang="T137">
                  <a:pos x="T74" y="T75"/>
                </a:cxn>
                <a:cxn ang="T138">
                  <a:pos x="T76" y="T77"/>
                </a:cxn>
                <a:cxn ang="T139">
                  <a:pos x="T78" y="T79"/>
                </a:cxn>
                <a:cxn ang="T140">
                  <a:pos x="T80" y="T81"/>
                </a:cxn>
                <a:cxn ang="T141">
                  <a:pos x="T82" y="T83"/>
                </a:cxn>
                <a:cxn ang="T142">
                  <a:pos x="T84" y="T85"/>
                </a:cxn>
                <a:cxn ang="T143">
                  <a:pos x="T86" y="T87"/>
                </a:cxn>
                <a:cxn ang="T144">
                  <a:pos x="T88" y="T89"/>
                </a:cxn>
                <a:cxn ang="T145">
                  <a:pos x="T90" y="T91"/>
                </a:cxn>
                <a:cxn ang="T146">
                  <a:pos x="T92" y="T93"/>
                </a:cxn>
                <a:cxn ang="T147">
                  <a:pos x="T94" y="T95"/>
                </a:cxn>
                <a:cxn ang="T148">
                  <a:pos x="T96" y="T97"/>
                </a:cxn>
                <a:cxn ang="T149">
                  <a:pos x="T98" y="T99"/>
                </a:cxn>
              </a:cxnLst>
              <a:rect l="T150" t="T151" r="T152" b="T153"/>
              <a:pathLst>
                <a:path w="1111" h="1201">
                  <a:moveTo>
                    <a:pt x="1111" y="913"/>
                  </a:moveTo>
                  <a:lnTo>
                    <a:pt x="782" y="705"/>
                  </a:lnTo>
                  <a:lnTo>
                    <a:pt x="772" y="721"/>
                  </a:lnTo>
                  <a:lnTo>
                    <a:pt x="760" y="735"/>
                  </a:lnTo>
                  <a:lnTo>
                    <a:pt x="749" y="750"/>
                  </a:lnTo>
                  <a:lnTo>
                    <a:pt x="734" y="761"/>
                  </a:lnTo>
                  <a:lnTo>
                    <a:pt x="722" y="773"/>
                  </a:lnTo>
                  <a:lnTo>
                    <a:pt x="706" y="783"/>
                  </a:lnTo>
                  <a:lnTo>
                    <a:pt x="690" y="791"/>
                  </a:lnTo>
                  <a:lnTo>
                    <a:pt x="673" y="798"/>
                  </a:lnTo>
                  <a:lnTo>
                    <a:pt x="656" y="804"/>
                  </a:lnTo>
                  <a:lnTo>
                    <a:pt x="637" y="808"/>
                  </a:lnTo>
                  <a:lnTo>
                    <a:pt x="618" y="811"/>
                  </a:lnTo>
                  <a:lnTo>
                    <a:pt x="600" y="811"/>
                  </a:lnTo>
                  <a:lnTo>
                    <a:pt x="571" y="810"/>
                  </a:lnTo>
                  <a:lnTo>
                    <a:pt x="543" y="804"/>
                  </a:lnTo>
                  <a:lnTo>
                    <a:pt x="517" y="796"/>
                  </a:lnTo>
                  <a:lnTo>
                    <a:pt x="492" y="783"/>
                  </a:lnTo>
                  <a:lnTo>
                    <a:pt x="471" y="768"/>
                  </a:lnTo>
                  <a:lnTo>
                    <a:pt x="451" y="750"/>
                  </a:lnTo>
                  <a:lnTo>
                    <a:pt x="432" y="730"/>
                  </a:lnTo>
                  <a:lnTo>
                    <a:pt x="418" y="708"/>
                  </a:lnTo>
                  <a:lnTo>
                    <a:pt x="405" y="684"/>
                  </a:lnTo>
                  <a:lnTo>
                    <a:pt x="397" y="658"/>
                  </a:lnTo>
                  <a:lnTo>
                    <a:pt x="391" y="629"/>
                  </a:lnTo>
                  <a:lnTo>
                    <a:pt x="389" y="601"/>
                  </a:lnTo>
                  <a:lnTo>
                    <a:pt x="391" y="573"/>
                  </a:lnTo>
                  <a:lnTo>
                    <a:pt x="397" y="545"/>
                  </a:lnTo>
                  <a:lnTo>
                    <a:pt x="405" y="519"/>
                  </a:lnTo>
                  <a:lnTo>
                    <a:pt x="418" y="495"/>
                  </a:lnTo>
                  <a:lnTo>
                    <a:pt x="432" y="473"/>
                  </a:lnTo>
                  <a:lnTo>
                    <a:pt x="451" y="453"/>
                  </a:lnTo>
                  <a:lnTo>
                    <a:pt x="471" y="435"/>
                  </a:lnTo>
                  <a:lnTo>
                    <a:pt x="492" y="420"/>
                  </a:lnTo>
                  <a:lnTo>
                    <a:pt x="517" y="407"/>
                  </a:lnTo>
                  <a:lnTo>
                    <a:pt x="543" y="399"/>
                  </a:lnTo>
                  <a:lnTo>
                    <a:pt x="571" y="393"/>
                  </a:lnTo>
                  <a:lnTo>
                    <a:pt x="600" y="390"/>
                  </a:lnTo>
                  <a:lnTo>
                    <a:pt x="618" y="392"/>
                  </a:lnTo>
                  <a:lnTo>
                    <a:pt x="636" y="394"/>
                  </a:lnTo>
                  <a:lnTo>
                    <a:pt x="654" y="399"/>
                  </a:lnTo>
                  <a:lnTo>
                    <a:pt x="671" y="404"/>
                  </a:lnTo>
                  <a:lnTo>
                    <a:pt x="689" y="412"/>
                  </a:lnTo>
                  <a:lnTo>
                    <a:pt x="704" y="420"/>
                  </a:lnTo>
                  <a:lnTo>
                    <a:pt x="719" y="430"/>
                  </a:lnTo>
                  <a:lnTo>
                    <a:pt x="733" y="440"/>
                  </a:lnTo>
                  <a:lnTo>
                    <a:pt x="746" y="453"/>
                  </a:lnTo>
                  <a:lnTo>
                    <a:pt x="759" y="466"/>
                  </a:lnTo>
                  <a:lnTo>
                    <a:pt x="770" y="480"/>
                  </a:lnTo>
                  <a:lnTo>
                    <a:pt x="780" y="495"/>
                  </a:lnTo>
                  <a:lnTo>
                    <a:pt x="1110" y="286"/>
                  </a:lnTo>
                  <a:lnTo>
                    <a:pt x="1081" y="245"/>
                  </a:lnTo>
                  <a:lnTo>
                    <a:pt x="1050" y="205"/>
                  </a:lnTo>
                  <a:lnTo>
                    <a:pt x="1015" y="170"/>
                  </a:lnTo>
                  <a:lnTo>
                    <a:pt x="978" y="137"/>
                  </a:lnTo>
                  <a:lnTo>
                    <a:pt x="938" y="106"/>
                  </a:lnTo>
                  <a:lnTo>
                    <a:pt x="895" y="79"/>
                  </a:lnTo>
                  <a:lnTo>
                    <a:pt x="850" y="56"/>
                  </a:lnTo>
                  <a:lnTo>
                    <a:pt x="803" y="38"/>
                  </a:lnTo>
                  <a:lnTo>
                    <a:pt x="755" y="22"/>
                  </a:lnTo>
                  <a:lnTo>
                    <a:pt x="704" y="11"/>
                  </a:lnTo>
                  <a:lnTo>
                    <a:pt x="653" y="3"/>
                  </a:lnTo>
                  <a:lnTo>
                    <a:pt x="600" y="0"/>
                  </a:lnTo>
                  <a:lnTo>
                    <a:pt x="518" y="6"/>
                  </a:lnTo>
                  <a:lnTo>
                    <a:pt x="439" y="22"/>
                  </a:lnTo>
                  <a:lnTo>
                    <a:pt x="366" y="48"/>
                  </a:lnTo>
                  <a:lnTo>
                    <a:pt x="296" y="84"/>
                  </a:lnTo>
                  <a:lnTo>
                    <a:pt x="233" y="127"/>
                  </a:lnTo>
                  <a:lnTo>
                    <a:pt x="175" y="177"/>
                  </a:lnTo>
                  <a:lnTo>
                    <a:pt x="124" y="235"/>
                  </a:lnTo>
                  <a:lnTo>
                    <a:pt x="81" y="298"/>
                  </a:lnTo>
                  <a:lnTo>
                    <a:pt x="46" y="369"/>
                  </a:lnTo>
                  <a:lnTo>
                    <a:pt x="20" y="442"/>
                  </a:lnTo>
                  <a:lnTo>
                    <a:pt x="4" y="520"/>
                  </a:lnTo>
                  <a:lnTo>
                    <a:pt x="0" y="601"/>
                  </a:lnTo>
                  <a:lnTo>
                    <a:pt x="4" y="682"/>
                  </a:lnTo>
                  <a:lnTo>
                    <a:pt x="20" y="761"/>
                  </a:lnTo>
                  <a:lnTo>
                    <a:pt x="46" y="834"/>
                  </a:lnTo>
                  <a:lnTo>
                    <a:pt x="81" y="904"/>
                  </a:lnTo>
                  <a:lnTo>
                    <a:pt x="124" y="967"/>
                  </a:lnTo>
                  <a:lnTo>
                    <a:pt x="175" y="1026"/>
                  </a:lnTo>
                  <a:lnTo>
                    <a:pt x="233" y="1076"/>
                  </a:lnTo>
                  <a:lnTo>
                    <a:pt x="296" y="1119"/>
                  </a:lnTo>
                  <a:lnTo>
                    <a:pt x="366" y="1155"/>
                  </a:lnTo>
                  <a:lnTo>
                    <a:pt x="439" y="1181"/>
                  </a:lnTo>
                  <a:lnTo>
                    <a:pt x="518" y="1197"/>
                  </a:lnTo>
                  <a:lnTo>
                    <a:pt x="600" y="1201"/>
                  </a:lnTo>
                  <a:lnTo>
                    <a:pt x="653" y="1199"/>
                  </a:lnTo>
                  <a:lnTo>
                    <a:pt x="704" y="1192"/>
                  </a:lnTo>
                  <a:lnTo>
                    <a:pt x="756" y="1181"/>
                  </a:lnTo>
                  <a:lnTo>
                    <a:pt x="805" y="1165"/>
                  </a:lnTo>
                  <a:lnTo>
                    <a:pt x="852" y="1145"/>
                  </a:lnTo>
                  <a:lnTo>
                    <a:pt x="896" y="1122"/>
                  </a:lnTo>
                  <a:lnTo>
                    <a:pt x="939" y="1095"/>
                  </a:lnTo>
                  <a:lnTo>
                    <a:pt x="979" y="1065"/>
                  </a:lnTo>
                  <a:lnTo>
                    <a:pt x="1017" y="1032"/>
                  </a:lnTo>
                  <a:lnTo>
                    <a:pt x="1051" y="995"/>
                  </a:lnTo>
                  <a:lnTo>
                    <a:pt x="1082" y="956"/>
                  </a:lnTo>
                  <a:lnTo>
                    <a:pt x="1111" y="91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7458" name="Freeform 101"/>
            <p:cNvSpPr>
              <a:spLocks/>
            </p:cNvSpPr>
            <p:nvPr/>
          </p:nvSpPr>
          <p:spPr bwMode="auto">
            <a:xfrm>
              <a:off x="3502" y="1610"/>
              <a:ext cx="556" cy="600"/>
            </a:xfrm>
            <a:custGeom>
              <a:avLst/>
              <a:gdLst>
                <a:gd name="T0" fmla="*/ 13 w 1111"/>
                <a:gd name="T1" fmla="*/ 11 h 1201"/>
                <a:gd name="T2" fmla="*/ 12 w 1111"/>
                <a:gd name="T3" fmla="*/ 11 h 1201"/>
                <a:gd name="T4" fmla="*/ 12 w 1111"/>
                <a:gd name="T5" fmla="*/ 11 h 1201"/>
                <a:gd name="T6" fmla="*/ 12 w 1111"/>
                <a:gd name="T7" fmla="*/ 12 h 1201"/>
                <a:gd name="T8" fmla="*/ 11 w 1111"/>
                <a:gd name="T9" fmla="*/ 12 h 1201"/>
                <a:gd name="T10" fmla="*/ 10 w 1111"/>
                <a:gd name="T11" fmla="*/ 12 h 1201"/>
                <a:gd name="T12" fmla="*/ 10 w 1111"/>
                <a:gd name="T13" fmla="*/ 12 h 1201"/>
                <a:gd name="T14" fmla="*/ 9 w 1111"/>
                <a:gd name="T15" fmla="*/ 12 h 1201"/>
                <a:gd name="T16" fmla="*/ 8 w 1111"/>
                <a:gd name="T17" fmla="*/ 12 h 1201"/>
                <a:gd name="T18" fmla="*/ 8 w 1111"/>
                <a:gd name="T19" fmla="*/ 11 h 1201"/>
                <a:gd name="T20" fmla="*/ 7 w 1111"/>
                <a:gd name="T21" fmla="*/ 11 h 1201"/>
                <a:gd name="T22" fmla="*/ 7 w 1111"/>
                <a:gd name="T23" fmla="*/ 10 h 1201"/>
                <a:gd name="T24" fmla="*/ 7 w 1111"/>
                <a:gd name="T25" fmla="*/ 9 h 1201"/>
                <a:gd name="T26" fmla="*/ 7 w 1111"/>
                <a:gd name="T27" fmla="*/ 8 h 1201"/>
                <a:gd name="T28" fmla="*/ 7 w 1111"/>
                <a:gd name="T29" fmla="*/ 7 h 1201"/>
                <a:gd name="T30" fmla="*/ 8 w 1111"/>
                <a:gd name="T31" fmla="*/ 7 h 1201"/>
                <a:gd name="T32" fmla="*/ 8 w 1111"/>
                <a:gd name="T33" fmla="*/ 6 h 1201"/>
                <a:gd name="T34" fmla="*/ 9 w 1111"/>
                <a:gd name="T35" fmla="*/ 6 h 1201"/>
                <a:gd name="T36" fmla="*/ 10 w 1111"/>
                <a:gd name="T37" fmla="*/ 6 h 1201"/>
                <a:gd name="T38" fmla="*/ 10 w 1111"/>
                <a:gd name="T39" fmla="*/ 6 h 1201"/>
                <a:gd name="T40" fmla="*/ 11 w 1111"/>
                <a:gd name="T41" fmla="*/ 6 h 1201"/>
                <a:gd name="T42" fmla="*/ 11 w 1111"/>
                <a:gd name="T43" fmla="*/ 6 h 1201"/>
                <a:gd name="T44" fmla="*/ 12 w 1111"/>
                <a:gd name="T45" fmla="*/ 6 h 1201"/>
                <a:gd name="T46" fmla="*/ 12 w 1111"/>
                <a:gd name="T47" fmla="*/ 7 h 1201"/>
                <a:gd name="T48" fmla="*/ 13 w 1111"/>
                <a:gd name="T49" fmla="*/ 7 h 1201"/>
                <a:gd name="T50" fmla="*/ 17 w 1111"/>
                <a:gd name="T51" fmla="*/ 3 h 1201"/>
                <a:gd name="T52" fmla="*/ 16 w 1111"/>
                <a:gd name="T53" fmla="*/ 2 h 1201"/>
                <a:gd name="T54" fmla="*/ 15 w 1111"/>
                <a:gd name="T55" fmla="*/ 1 h 1201"/>
                <a:gd name="T56" fmla="*/ 14 w 1111"/>
                <a:gd name="T57" fmla="*/ 0 h 1201"/>
                <a:gd name="T58" fmla="*/ 12 w 1111"/>
                <a:gd name="T59" fmla="*/ 0 h 1201"/>
                <a:gd name="T60" fmla="*/ 11 w 1111"/>
                <a:gd name="T61" fmla="*/ 0 h 1201"/>
                <a:gd name="T62" fmla="*/ 9 w 1111"/>
                <a:gd name="T63" fmla="*/ 0 h 1201"/>
                <a:gd name="T64" fmla="*/ 6 w 1111"/>
                <a:gd name="T65" fmla="*/ 0 h 1201"/>
                <a:gd name="T66" fmla="*/ 4 w 1111"/>
                <a:gd name="T67" fmla="*/ 1 h 1201"/>
                <a:gd name="T68" fmla="*/ 2 w 1111"/>
                <a:gd name="T69" fmla="*/ 3 h 1201"/>
                <a:gd name="T70" fmla="*/ 1 w 1111"/>
                <a:gd name="T71" fmla="*/ 5 h 1201"/>
                <a:gd name="T72" fmla="*/ 1 w 1111"/>
                <a:gd name="T73" fmla="*/ 8 h 1201"/>
                <a:gd name="T74" fmla="*/ 1 w 1111"/>
                <a:gd name="T75" fmla="*/ 10 h 1201"/>
                <a:gd name="T76" fmla="*/ 1 w 1111"/>
                <a:gd name="T77" fmla="*/ 13 h 1201"/>
                <a:gd name="T78" fmla="*/ 2 w 1111"/>
                <a:gd name="T79" fmla="*/ 15 h 1201"/>
                <a:gd name="T80" fmla="*/ 4 w 1111"/>
                <a:gd name="T81" fmla="*/ 16 h 1201"/>
                <a:gd name="T82" fmla="*/ 6 w 1111"/>
                <a:gd name="T83" fmla="*/ 18 h 1201"/>
                <a:gd name="T84" fmla="*/ 9 w 1111"/>
                <a:gd name="T85" fmla="*/ 18 h 1201"/>
                <a:gd name="T86" fmla="*/ 11 w 1111"/>
                <a:gd name="T87" fmla="*/ 18 h 1201"/>
                <a:gd name="T88" fmla="*/ 12 w 1111"/>
                <a:gd name="T89" fmla="*/ 18 h 1201"/>
                <a:gd name="T90" fmla="*/ 14 w 1111"/>
                <a:gd name="T91" fmla="*/ 17 h 1201"/>
                <a:gd name="T92" fmla="*/ 15 w 1111"/>
                <a:gd name="T93" fmla="*/ 17 h 1201"/>
                <a:gd name="T94" fmla="*/ 16 w 1111"/>
                <a:gd name="T95" fmla="*/ 16 h 1201"/>
                <a:gd name="T96" fmla="*/ 17 w 1111"/>
                <a:gd name="T97" fmla="*/ 14 h 1201"/>
                <a:gd name="T98" fmla="*/ 18 w 1111"/>
                <a:gd name="T99" fmla="*/ 14 h 1201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w 1111"/>
                <a:gd name="T151" fmla="*/ 0 h 1201"/>
                <a:gd name="T152" fmla="*/ 1111 w 1111"/>
                <a:gd name="T153" fmla="*/ 1201 h 1201"/>
              </a:gdLst>
              <a:ahLst/>
              <a:cxnLst>
                <a:cxn ang="T100">
                  <a:pos x="T0" y="T1"/>
                </a:cxn>
                <a:cxn ang="T101">
                  <a:pos x="T2" y="T3"/>
                </a:cxn>
                <a:cxn ang="T102">
                  <a:pos x="T4" y="T5"/>
                </a:cxn>
                <a:cxn ang="T103">
                  <a:pos x="T6" y="T7"/>
                </a:cxn>
                <a:cxn ang="T104">
                  <a:pos x="T8" y="T9"/>
                </a:cxn>
                <a:cxn ang="T105">
                  <a:pos x="T10" y="T11"/>
                </a:cxn>
                <a:cxn ang="T106">
                  <a:pos x="T12" y="T13"/>
                </a:cxn>
                <a:cxn ang="T107">
                  <a:pos x="T14" y="T15"/>
                </a:cxn>
                <a:cxn ang="T108">
                  <a:pos x="T16" y="T17"/>
                </a:cxn>
                <a:cxn ang="T109">
                  <a:pos x="T18" y="T19"/>
                </a:cxn>
                <a:cxn ang="T110">
                  <a:pos x="T20" y="T21"/>
                </a:cxn>
                <a:cxn ang="T111">
                  <a:pos x="T22" y="T23"/>
                </a:cxn>
                <a:cxn ang="T112">
                  <a:pos x="T24" y="T25"/>
                </a:cxn>
                <a:cxn ang="T113">
                  <a:pos x="T26" y="T27"/>
                </a:cxn>
                <a:cxn ang="T114">
                  <a:pos x="T28" y="T29"/>
                </a:cxn>
                <a:cxn ang="T115">
                  <a:pos x="T30" y="T31"/>
                </a:cxn>
                <a:cxn ang="T116">
                  <a:pos x="T32" y="T33"/>
                </a:cxn>
                <a:cxn ang="T117">
                  <a:pos x="T34" y="T35"/>
                </a:cxn>
                <a:cxn ang="T118">
                  <a:pos x="T36" y="T37"/>
                </a:cxn>
                <a:cxn ang="T119">
                  <a:pos x="T38" y="T39"/>
                </a:cxn>
                <a:cxn ang="T120">
                  <a:pos x="T40" y="T41"/>
                </a:cxn>
                <a:cxn ang="T121">
                  <a:pos x="T42" y="T43"/>
                </a:cxn>
                <a:cxn ang="T122">
                  <a:pos x="T44" y="T45"/>
                </a:cxn>
                <a:cxn ang="T123">
                  <a:pos x="T46" y="T47"/>
                </a:cxn>
                <a:cxn ang="T124">
                  <a:pos x="T48" y="T49"/>
                </a:cxn>
                <a:cxn ang="T125">
                  <a:pos x="T50" y="T51"/>
                </a:cxn>
                <a:cxn ang="T126">
                  <a:pos x="T52" y="T53"/>
                </a:cxn>
                <a:cxn ang="T127">
                  <a:pos x="T54" y="T55"/>
                </a:cxn>
                <a:cxn ang="T128">
                  <a:pos x="T56" y="T57"/>
                </a:cxn>
                <a:cxn ang="T129">
                  <a:pos x="T58" y="T59"/>
                </a:cxn>
                <a:cxn ang="T130">
                  <a:pos x="T60" y="T61"/>
                </a:cxn>
                <a:cxn ang="T131">
                  <a:pos x="T62" y="T63"/>
                </a:cxn>
                <a:cxn ang="T132">
                  <a:pos x="T64" y="T65"/>
                </a:cxn>
                <a:cxn ang="T133">
                  <a:pos x="T66" y="T67"/>
                </a:cxn>
                <a:cxn ang="T134">
                  <a:pos x="T68" y="T69"/>
                </a:cxn>
                <a:cxn ang="T135">
                  <a:pos x="T70" y="T71"/>
                </a:cxn>
                <a:cxn ang="T136">
                  <a:pos x="T72" y="T73"/>
                </a:cxn>
                <a:cxn ang="T137">
                  <a:pos x="T74" y="T75"/>
                </a:cxn>
                <a:cxn ang="T138">
                  <a:pos x="T76" y="T77"/>
                </a:cxn>
                <a:cxn ang="T139">
                  <a:pos x="T78" y="T79"/>
                </a:cxn>
                <a:cxn ang="T140">
                  <a:pos x="T80" y="T81"/>
                </a:cxn>
                <a:cxn ang="T141">
                  <a:pos x="T82" y="T83"/>
                </a:cxn>
                <a:cxn ang="T142">
                  <a:pos x="T84" y="T85"/>
                </a:cxn>
                <a:cxn ang="T143">
                  <a:pos x="T86" y="T87"/>
                </a:cxn>
                <a:cxn ang="T144">
                  <a:pos x="T88" y="T89"/>
                </a:cxn>
                <a:cxn ang="T145">
                  <a:pos x="T90" y="T91"/>
                </a:cxn>
                <a:cxn ang="T146">
                  <a:pos x="T92" y="T93"/>
                </a:cxn>
                <a:cxn ang="T147">
                  <a:pos x="T94" y="T95"/>
                </a:cxn>
                <a:cxn ang="T148">
                  <a:pos x="T96" y="T97"/>
                </a:cxn>
                <a:cxn ang="T149">
                  <a:pos x="T98" y="T99"/>
                </a:cxn>
              </a:cxnLst>
              <a:rect l="T150" t="T151" r="T152" b="T153"/>
              <a:pathLst>
                <a:path w="1111" h="1201">
                  <a:moveTo>
                    <a:pt x="1111" y="913"/>
                  </a:moveTo>
                  <a:lnTo>
                    <a:pt x="782" y="705"/>
                  </a:lnTo>
                  <a:lnTo>
                    <a:pt x="772" y="721"/>
                  </a:lnTo>
                  <a:lnTo>
                    <a:pt x="760" y="735"/>
                  </a:lnTo>
                  <a:lnTo>
                    <a:pt x="749" y="750"/>
                  </a:lnTo>
                  <a:lnTo>
                    <a:pt x="734" y="761"/>
                  </a:lnTo>
                  <a:lnTo>
                    <a:pt x="722" y="773"/>
                  </a:lnTo>
                  <a:lnTo>
                    <a:pt x="706" y="783"/>
                  </a:lnTo>
                  <a:lnTo>
                    <a:pt x="690" y="791"/>
                  </a:lnTo>
                  <a:lnTo>
                    <a:pt x="673" y="798"/>
                  </a:lnTo>
                  <a:lnTo>
                    <a:pt x="656" y="804"/>
                  </a:lnTo>
                  <a:lnTo>
                    <a:pt x="637" y="808"/>
                  </a:lnTo>
                  <a:lnTo>
                    <a:pt x="618" y="811"/>
                  </a:lnTo>
                  <a:lnTo>
                    <a:pt x="600" y="811"/>
                  </a:lnTo>
                  <a:lnTo>
                    <a:pt x="571" y="810"/>
                  </a:lnTo>
                  <a:lnTo>
                    <a:pt x="543" y="804"/>
                  </a:lnTo>
                  <a:lnTo>
                    <a:pt x="517" y="796"/>
                  </a:lnTo>
                  <a:lnTo>
                    <a:pt x="492" y="783"/>
                  </a:lnTo>
                  <a:lnTo>
                    <a:pt x="471" y="768"/>
                  </a:lnTo>
                  <a:lnTo>
                    <a:pt x="451" y="750"/>
                  </a:lnTo>
                  <a:lnTo>
                    <a:pt x="432" y="730"/>
                  </a:lnTo>
                  <a:lnTo>
                    <a:pt x="418" y="708"/>
                  </a:lnTo>
                  <a:lnTo>
                    <a:pt x="405" y="684"/>
                  </a:lnTo>
                  <a:lnTo>
                    <a:pt x="397" y="658"/>
                  </a:lnTo>
                  <a:lnTo>
                    <a:pt x="391" y="629"/>
                  </a:lnTo>
                  <a:lnTo>
                    <a:pt x="389" y="601"/>
                  </a:lnTo>
                  <a:lnTo>
                    <a:pt x="391" y="573"/>
                  </a:lnTo>
                  <a:lnTo>
                    <a:pt x="397" y="545"/>
                  </a:lnTo>
                  <a:lnTo>
                    <a:pt x="405" y="519"/>
                  </a:lnTo>
                  <a:lnTo>
                    <a:pt x="418" y="495"/>
                  </a:lnTo>
                  <a:lnTo>
                    <a:pt x="432" y="473"/>
                  </a:lnTo>
                  <a:lnTo>
                    <a:pt x="451" y="453"/>
                  </a:lnTo>
                  <a:lnTo>
                    <a:pt x="471" y="435"/>
                  </a:lnTo>
                  <a:lnTo>
                    <a:pt x="492" y="420"/>
                  </a:lnTo>
                  <a:lnTo>
                    <a:pt x="517" y="407"/>
                  </a:lnTo>
                  <a:lnTo>
                    <a:pt x="543" y="399"/>
                  </a:lnTo>
                  <a:lnTo>
                    <a:pt x="571" y="393"/>
                  </a:lnTo>
                  <a:lnTo>
                    <a:pt x="600" y="390"/>
                  </a:lnTo>
                  <a:lnTo>
                    <a:pt x="618" y="392"/>
                  </a:lnTo>
                  <a:lnTo>
                    <a:pt x="636" y="394"/>
                  </a:lnTo>
                  <a:lnTo>
                    <a:pt x="654" y="399"/>
                  </a:lnTo>
                  <a:lnTo>
                    <a:pt x="671" y="404"/>
                  </a:lnTo>
                  <a:lnTo>
                    <a:pt x="689" y="412"/>
                  </a:lnTo>
                  <a:lnTo>
                    <a:pt x="704" y="420"/>
                  </a:lnTo>
                  <a:lnTo>
                    <a:pt x="719" y="430"/>
                  </a:lnTo>
                  <a:lnTo>
                    <a:pt x="733" y="440"/>
                  </a:lnTo>
                  <a:lnTo>
                    <a:pt x="746" y="453"/>
                  </a:lnTo>
                  <a:lnTo>
                    <a:pt x="759" y="466"/>
                  </a:lnTo>
                  <a:lnTo>
                    <a:pt x="770" y="480"/>
                  </a:lnTo>
                  <a:lnTo>
                    <a:pt x="780" y="495"/>
                  </a:lnTo>
                  <a:lnTo>
                    <a:pt x="1110" y="286"/>
                  </a:lnTo>
                  <a:lnTo>
                    <a:pt x="1081" y="245"/>
                  </a:lnTo>
                  <a:lnTo>
                    <a:pt x="1050" y="205"/>
                  </a:lnTo>
                  <a:lnTo>
                    <a:pt x="1015" y="170"/>
                  </a:lnTo>
                  <a:lnTo>
                    <a:pt x="978" y="137"/>
                  </a:lnTo>
                  <a:lnTo>
                    <a:pt x="938" y="106"/>
                  </a:lnTo>
                  <a:lnTo>
                    <a:pt x="895" y="79"/>
                  </a:lnTo>
                  <a:lnTo>
                    <a:pt x="850" y="56"/>
                  </a:lnTo>
                  <a:lnTo>
                    <a:pt x="803" y="38"/>
                  </a:lnTo>
                  <a:lnTo>
                    <a:pt x="755" y="22"/>
                  </a:lnTo>
                  <a:lnTo>
                    <a:pt x="704" y="11"/>
                  </a:lnTo>
                  <a:lnTo>
                    <a:pt x="653" y="3"/>
                  </a:lnTo>
                  <a:lnTo>
                    <a:pt x="600" y="0"/>
                  </a:lnTo>
                  <a:lnTo>
                    <a:pt x="518" y="6"/>
                  </a:lnTo>
                  <a:lnTo>
                    <a:pt x="439" y="22"/>
                  </a:lnTo>
                  <a:lnTo>
                    <a:pt x="366" y="48"/>
                  </a:lnTo>
                  <a:lnTo>
                    <a:pt x="296" y="84"/>
                  </a:lnTo>
                  <a:lnTo>
                    <a:pt x="233" y="127"/>
                  </a:lnTo>
                  <a:lnTo>
                    <a:pt x="175" y="177"/>
                  </a:lnTo>
                  <a:lnTo>
                    <a:pt x="124" y="235"/>
                  </a:lnTo>
                  <a:lnTo>
                    <a:pt x="81" y="298"/>
                  </a:lnTo>
                  <a:lnTo>
                    <a:pt x="46" y="369"/>
                  </a:lnTo>
                  <a:lnTo>
                    <a:pt x="20" y="442"/>
                  </a:lnTo>
                  <a:lnTo>
                    <a:pt x="4" y="520"/>
                  </a:lnTo>
                  <a:lnTo>
                    <a:pt x="0" y="601"/>
                  </a:lnTo>
                  <a:lnTo>
                    <a:pt x="4" y="682"/>
                  </a:lnTo>
                  <a:lnTo>
                    <a:pt x="20" y="761"/>
                  </a:lnTo>
                  <a:lnTo>
                    <a:pt x="46" y="834"/>
                  </a:lnTo>
                  <a:lnTo>
                    <a:pt x="81" y="904"/>
                  </a:lnTo>
                  <a:lnTo>
                    <a:pt x="124" y="967"/>
                  </a:lnTo>
                  <a:lnTo>
                    <a:pt x="175" y="1026"/>
                  </a:lnTo>
                  <a:lnTo>
                    <a:pt x="233" y="1076"/>
                  </a:lnTo>
                  <a:lnTo>
                    <a:pt x="296" y="1119"/>
                  </a:lnTo>
                  <a:lnTo>
                    <a:pt x="366" y="1155"/>
                  </a:lnTo>
                  <a:lnTo>
                    <a:pt x="439" y="1181"/>
                  </a:lnTo>
                  <a:lnTo>
                    <a:pt x="518" y="1197"/>
                  </a:lnTo>
                  <a:lnTo>
                    <a:pt x="600" y="1201"/>
                  </a:lnTo>
                  <a:lnTo>
                    <a:pt x="653" y="1199"/>
                  </a:lnTo>
                  <a:lnTo>
                    <a:pt x="704" y="1192"/>
                  </a:lnTo>
                  <a:lnTo>
                    <a:pt x="756" y="1181"/>
                  </a:lnTo>
                  <a:lnTo>
                    <a:pt x="805" y="1165"/>
                  </a:lnTo>
                  <a:lnTo>
                    <a:pt x="852" y="1145"/>
                  </a:lnTo>
                  <a:lnTo>
                    <a:pt x="896" y="1122"/>
                  </a:lnTo>
                  <a:lnTo>
                    <a:pt x="939" y="1095"/>
                  </a:lnTo>
                  <a:lnTo>
                    <a:pt x="979" y="1065"/>
                  </a:lnTo>
                  <a:lnTo>
                    <a:pt x="1017" y="1032"/>
                  </a:lnTo>
                  <a:lnTo>
                    <a:pt x="1051" y="995"/>
                  </a:lnTo>
                  <a:lnTo>
                    <a:pt x="1082" y="956"/>
                  </a:lnTo>
                  <a:lnTo>
                    <a:pt x="1111" y="913"/>
                  </a:lnTo>
                </a:path>
              </a:pathLst>
            </a:custGeom>
            <a:noFill/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7459" name="Freeform 102"/>
            <p:cNvSpPr>
              <a:spLocks/>
            </p:cNvSpPr>
            <p:nvPr/>
          </p:nvSpPr>
          <p:spPr bwMode="auto">
            <a:xfrm>
              <a:off x="3528" y="1636"/>
              <a:ext cx="493" cy="549"/>
            </a:xfrm>
            <a:custGeom>
              <a:avLst/>
              <a:gdLst>
                <a:gd name="T0" fmla="*/ 11 w 987"/>
                <a:gd name="T1" fmla="*/ 6 h 1097"/>
                <a:gd name="T2" fmla="*/ 11 w 987"/>
                <a:gd name="T3" fmla="*/ 6 h 1097"/>
                <a:gd name="T4" fmla="*/ 10 w 987"/>
                <a:gd name="T5" fmla="*/ 6 h 1097"/>
                <a:gd name="T6" fmla="*/ 10 w 987"/>
                <a:gd name="T7" fmla="*/ 5 h 1097"/>
                <a:gd name="T8" fmla="*/ 9 w 987"/>
                <a:gd name="T9" fmla="*/ 5 h 1097"/>
                <a:gd name="T10" fmla="*/ 9 w 987"/>
                <a:gd name="T11" fmla="*/ 5 h 1097"/>
                <a:gd name="T12" fmla="*/ 8 w 987"/>
                <a:gd name="T13" fmla="*/ 5 h 1097"/>
                <a:gd name="T14" fmla="*/ 7 w 987"/>
                <a:gd name="T15" fmla="*/ 5 h 1097"/>
                <a:gd name="T16" fmla="*/ 6 w 987"/>
                <a:gd name="T17" fmla="*/ 6 h 1097"/>
                <a:gd name="T18" fmla="*/ 5 w 987"/>
                <a:gd name="T19" fmla="*/ 6 h 1097"/>
                <a:gd name="T20" fmla="*/ 5 w 987"/>
                <a:gd name="T21" fmla="*/ 7 h 1097"/>
                <a:gd name="T22" fmla="*/ 4 w 987"/>
                <a:gd name="T23" fmla="*/ 8 h 1097"/>
                <a:gd name="T24" fmla="*/ 4 w 987"/>
                <a:gd name="T25" fmla="*/ 9 h 1097"/>
                <a:gd name="T26" fmla="*/ 4 w 987"/>
                <a:gd name="T27" fmla="*/ 10 h 1097"/>
                <a:gd name="T28" fmla="*/ 5 w 987"/>
                <a:gd name="T29" fmla="*/ 11 h 1097"/>
                <a:gd name="T30" fmla="*/ 5 w 987"/>
                <a:gd name="T31" fmla="*/ 12 h 1097"/>
                <a:gd name="T32" fmla="*/ 6 w 987"/>
                <a:gd name="T33" fmla="*/ 13 h 1097"/>
                <a:gd name="T34" fmla="*/ 7 w 987"/>
                <a:gd name="T35" fmla="*/ 13 h 1097"/>
                <a:gd name="T36" fmla="*/ 8 w 987"/>
                <a:gd name="T37" fmla="*/ 13 h 1097"/>
                <a:gd name="T38" fmla="*/ 9 w 987"/>
                <a:gd name="T39" fmla="*/ 13 h 1097"/>
                <a:gd name="T40" fmla="*/ 9 w 987"/>
                <a:gd name="T41" fmla="*/ 13 h 1097"/>
                <a:gd name="T42" fmla="*/ 10 w 987"/>
                <a:gd name="T43" fmla="*/ 13 h 1097"/>
                <a:gd name="T44" fmla="*/ 10 w 987"/>
                <a:gd name="T45" fmla="*/ 12 h 1097"/>
                <a:gd name="T46" fmla="*/ 11 w 987"/>
                <a:gd name="T47" fmla="*/ 12 h 1097"/>
                <a:gd name="T48" fmla="*/ 11 w 987"/>
                <a:gd name="T49" fmla="*/ 12 h 1097"/>
                <a:gd name="T50" fmla="*/ 15 w 987"/>
                <a:gd name="T51" fmla="*/ 15 h 1097"/>
                <a:gd name="T52" fmla="*/ 14 w 987"/>
                <a:gd name="T53" fmla="*/ 16 h 1097"/>
                <a:gd name="T54" fmla="*/ 13 w 987"/>
                <a:gd name="T55" fmla="*/ 16 h 1097"/>
                <a:gd name="T56" fmla="*/ 11 w 987"/>
                <a:gd name="T57" fmla="*/ 17 h 1097"/>
                <a:gd name="T58" fmla="*/ 10 w 987"/>
                <a:gd name="T59" fmla="*/ 17 h 1097"/>
                <a:gd name="T60" fmla="*/ 9 w 987"/>
                <a:gd name="T61" fmla="*/ 18 h 1097"/>
                <a:gd name="T62" fmla="*/ 7 w 987"/>
                <a:gd name="T63" fmla="*/ 18 h 1097"/>
                <a:gd name="T64" fmla="*/ 5 w 987"/>
                <a:gd name="T65" fmla="*/ 17 h 1097"/>
                <a:gd name="T66" fmla="*/ 3 w 987"/>
                <a:gd name="T67" fmla="*/ 16 h 1097"/>
                <a:gd name="T68" fmla="*/ 1 w 987"/>
                <a:gd name="T69" fmla="*/ 14 h 1097"/>
                <a:gd name="T70" fmla="*/ 0 w 987"/>
                <a:gd name="T71" fmla="*/ 12 h 1097"/>
                <a:gd name="T72" fmla="*/ 0 w 987"/>
                <a:gd name="T73" fmla="*/ 10 h 1097"/>
                <a:gd name="T74" fmla="*/ 0 w 987"/>
                <a:gd name="T75" fmla="*/ 8 h 1097"/>
                <a:gd name="T76" fmla="*/ 0 w 987"/>
                <a:gd name="T77" fmla="*/ 6 h 1097"/>
                <a:gd name="T78" fmla="*/ 1 w 987"/>
                <a:gd name="T79" fmla="*/ 4 h 1097"/>
                <a:gd name="T80" fmla="*/ 3 w 987"/>
                <a:gd name="T81" fmla="*/ 2 h 1097"/>
                <a:gd name="T82" fmla="*/ 5 w 987"/>
                <a:gd name="T83" fmla="*/ 1 h 1097"/>
                <a:gd name="T84" fmla="*/ 7 w 987"/>
                <a:gd name="T85" fmla="*/ 1 h 1097"/>
                <a:gd name="T86" fmla="*/ 9 w 987"/>
                <a:gd name="T87" fmla="*/ 1 h 1097"/>
                <a:gd name="T88" fmla="*/ 10 w 987"/>
                <a:gd name="T89" fmla="*/ 1 h 1097"/>
                <a:gd name="T90" fmla="*/ 11 w 987"/>
                <a:gd name="T91" fmla="*/ 1 h 1097"/>
                <a:gd name="T92" fmla="*/ 13 w 987"/>
                <a:gd name="T93" fmla="*/ 2 h 1097"/>
                <a:gd name="T94" fmla="*/ 14 w 987"/>
                <a:gd name="T95" fmla="*/ 3 h 1097"/>
                <a:gd name="T96" fmla="*/ 15 w 987"/>
                <a:gd name="T97" fmla="*/ 3 h 1097"/>
                <a:gd name="T98" fmla="*/ 15 w 987"/>
                <a:gd name="T99" fmla="*/ 4 h 1097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w 987"/>
                <a:gd name="T151" fmla="*/ 0 h 1097"/>
                <a:gd name="T152" fmla="*/ 987 w 987"/>
                <a:gd name="T153" fmla="*/ 1097 h 1097"/>
              </a:gdLst>
              <a:ahLst/>
              <a:cxnLst>
                <a:cxn ang="T100">
                  <a:pos x="T0" y="T1"/>
                </a:cxn>
                <a:cxn ang="T101">
                  <a:pos x="T2" y="T3"/>
                </a:cxn>
                <a:cxn ang="T102">
                  <a:pos x="T4" y="T5"/>
                </a:cxn>
                <a:cxn ang="T103">
                  <a:pos x="T6" y="T7"/>
                </a:cxn>
                <a:cxn ang="T104">
                  <a:pos x="T8" y="T9"/>
                </a:cxn>
                <a:cxn ang="T105">
                  <a:pos x="T10" y="T11"/>
                </a:cxn>
                <a:cxn ang="T106">
                  <a:pos x="T12" y="T13"/>
                </a:cxn>
                <a:cxn ang="T107">
                  <a:pos x="T14" y="T15"/>
                </a:cxn>
                <a:cxn ang="T108">
                  <a:pos x="T16" y="T17"/>
                </a:cxn>
                <a:cxn ang="T109">
                  <a:pos x="T18" y="T19"/>
                </a:cxn>
                <a:cxn ang="T110">
                  <a:pos x="T20" y="T21"/>
                </a:cxn>
                <a:cxn ang="T111">
                  <a:pos x="T22" y="T23"/>
                </a:cxn>
                <a:cxn ang="T112">
                  <a:pos x="T24" y="T25"/>
                </a:cxn>
                <a:cxn ang="T113">
                  <a:pos x="T26" y="T27"/>
                </a:cxn>
                <a:cxn ang="T114">
                  <a:pos x="T28" y="T29"/>
                </a:cxn>
                <a:cxn ang="T115">
                  <a:pos x="T30" y="T31"/>
                </a:cxn>
                <a:cxn ang="T116">
                  <a:pos x="T32" y="T33"/>
                </a:cxn>
                <a:cxn ang="T117">
                  <a:pos x="T34" y="T35"/>
                </a:cxn>
                <a:cxn ang="T118">
                  <a:pos x="T36" y="T37"/>
                </a:cxn>
                <a:cxn ang="T119">
                  <a:pos x="T38" y="T39"/>
                </a:cxn>
                <a:cxn ang="T120">
                  <a:pos x="T40" y="T41"/>
                </a:cxn>
                <a:cxn ang="T121">
                  <a:pos x="T42" y="T43"/>
                </a:cxn>
                <a:cxn ang="T122">
                  <a:pos x="T44" y="T45"/>
                </a:cxn>
                <a:cxn ang="T123">
                  <a:pos x="T46" y="T47"/>
                </a:cxn>
                <a:cxn ang="T124">
                  <a:pos x="T48" y="T49"/>
                </a:cxn>
                <a:cxn ang="T125">
                  <a:pos x="T50" y="T51"/>
                </a:cxn>
                <a:cxn ang="T126">
                  <a:pos x="T52" y="T53"/>
                </a:cxn>
                <a:cxn ang="T127">
                  <a:pos x="T54" y="T55"/>
                </a:cxn>
                <a:cxn ang="T128">
                  <a:pos x="T56" y="T57"/>
                </a:cxn>
                <a:cxn ang="T129">
                  <a:pos x="T58" y="T59"/>
                </a:cxn>
                <a:cxn ang="T130">
                  <a:pos x="T60" y="T61"/>
                </a:cxn>
                <a:cxn ang="T131">
                  <a:pos x="T62" y="T63"/>
                </a:cxn>
                <a:cxn ang="T132">
                  <a:pos x="T64" y="T65"/>
                </a:cxn>
                <a:cxn ang="T133">
                  <a:pos x="T66" y="T67"/>
                </a:cxn>
                <a:cxn ang="T134">
                  <a:pos x="T68" y="T69"/>
                </a:cxn>
                <a:cxn ang="T135">
                  <a:pos x="T70" y="T71"/>
                </a:cxn>
                <a:cxn ang="T136">
                  <a:pos x="T72" y="T73"/>
                </a:cxn>
                <a:cxn ang="T137">
                  <a:pos x="T74" y="T75"/>
                </a:cxn>
                <a:cxn ang="T138">
                  <a:pos x="T76" y="T77"/>
                </a:cxn>
                <a:cxn ang="T139">
                  <a:pos x="T78" y="T79"/>
                </a:cxn>
                <a:cxn ang="T140">
                  <a:pos x="T80" y="T81"/>
                </a:cxn>
                <a:cxn ang="T141">
                  <a:pos x="T82" y="T83"/>
                </a:cxn>
                <a:cxn ang="T142">
                  <a:pos x="T84" y="T85"/>
                </a:cxn>
                <a:cxn ang="T143">
                  <a:pos x="T86" y="T87"/>
                </a:cxn>
                <a:cxn ang="T144">
                  <a:pos x="T88" y="T89"/>
                </a:cxn>
                <a:cxn ang="T145">
                  <a:pos x="T90" y="T91"/>
                </a:cxn>
                <a:cxn ang="T146">
                  <a:pos x="T92" y="T93"/>
                </a:cxn>
                <a:cxn ang="T147">
                  <a:pos x="T94" y="T95"/>
                </a:cxn>
                <a:cxn ang="T148">
                  <a:pos x="T96" y="T97"/>
                </a:cxn>
                <a:cxn ang="T149">
                  <a:pos x="T98" y="T99"/>
                </a:cxn>
              </a:cxnLst>
              <a:rect l="T150" t="T151" r="T152" b="T153"/>
              <a:pathLst>
                <a:path w="987" h="1097">
                  <a:moveTo>
                    <a:pt x="987" y="222"/>
                  </a:moveTo>
                  <a:lnTo>
                    <a:pt x="745" y="377"/>
                  </a:lnTo>
                  <a:lnTo>
                    <a:pt x="732" y="365"/>
                  </a:lnTo>
                  <a:lnTo>
                    <a:pt x="718" y="352"/>
                  </a:lnTo>
                  <a:lnTo>
                    <a:pt x="704" y="341"/>
                  </a:lnTo>
                  <a:lnTo>
                    <a:pt x="689" y="331"/>
                  </a:lnTo>
                  <a:lnTo>
                    <a:pt x="673" y="321"/>
                  </a:lnTo>
                  <a:lnTo>
                    <a:pt x="656" y="314"/>
                  </a:lnTo>
                  <a:lnTo>
                    <a:pt x="641" y="307"/>
                  </a:lnTo>
                  <a:lnTo>
                    <a:pt x="622" y="299"/>
                  </a:lnTo>
                  <a:lnTo>
                    <a:pt x="605" y="295"/>
                  </a:lnTo>
                  <a:lnTo>
                    <a:pt x="586" y="292"/>
                  </a:lnTo>
                  <a:lnTo>
                    <a:pt x="567" y="289"/>
                  </a:lnTo>
                  <a:lnTo>
                    <a:pt x="549" y="288"/>
                  </a:lnTo>
                  <a:lnTo>
                    <a:pt x="513" y="291"/>
                  </a:lnTo>
                  <a:lnTo>
                    <a:pt x="479" y="298"/>
                  </a:lnTo>
                  <a:lnTo>
                    <a:pt x="447" y="309"/>
                  </a:lnTo>
                  <a:lnTo>
                    <a:pt x="417" y="324"/>
                  </a:lnTo>
                  <a:lnTo>
                    <a:pt x="390" y="344"/>
                  </a:lnTo>
                  <a:lnTo>
                    <a:pt x="364" y="365"/>
                  </a:lnTo>
                  <a:lnTo>
                    <a:pt x="343" y="391"/>
                  </a:lnTo>
                  <a:lnTo>
                    <a:pt x="323" y="418"/>
                  </a:lnTo>
                  <a:lnTo>
                    <a:pt x="308" y="448"/>
                  </a:lnTo>
                  <a:lnTo>
                    <a:pt x="297" y="480"/>
                  </a:lnTo>
                  <a:lnTo>
                    <a:pt x="290" y="514"/>
                  </a:lnTo>
                  <a:lnTo>
                    <a:pt x="288" y="549"/>
                  </a:lnTo>
                  <a:lnTo>
                    <a:pt x="290" y="585"/>
                  </a:lnTo>
                  <a:lnTo>
                    <a:pt x="297" y="619"/>
                  </a:lnTo>
                  <a:lnTo>
                    <a:pt x="308" y="650"/>
                  </a:lnTo>
                  <a:lnTo>
                    <a:pt x="323" y="680"/>
                  </a:lnTo>
                  <a:lnTo>
                    <a:pt x="343" y="708"/>
                  </a:lnTo>
                  <a:lnTo>
                    <a:pt x="364" y="733"/>
                  </a:lnTo>
                  <a:lnTo>
                    <a:pt x="390" y="755"/>
                  </a:lnTo>
                  <a:lnTo>
                    <a:pt x="417" y="775"/>
                  </a:lnTo>
                  <a:lnTo>
                    <a:pt x="447" y="789"/>
                  </a:lnTo>
                  <a:lnTo>
                    <a:pt x="479" y="801"/>
                  </a:lnTo>
                  <a:lnTo>
                    <a:pt x="513" y="808"/>
                  </a:lnTo>
                  <a:lnTo>
                    <a:pt x="549" y="809"/>
                  </a:lnTo>
                  <a:lnTo>
                    <a:pt x="567" y="809"/>
                  </a:lnTo>
                  <a:lnTo>
                    <a:pt x="586" y="807"/>
                  </a:lnTo>
                  <a:lnTo>
                    <a:pt x="605" y="804"/>
                  </a:lnTo>
                  <a:lnTo>
                    <a:pt x="622" y="799"/>
                  </a:lnTo>
                  <a:lnTo>
                    <a:pt x="641" y="792"/>
                  </a:lnTo>
                  <a:lnTo>
                    <a:pt x="656" y="785"/>
                  </a:lnTo>
                  <a:lnTo>
                    <a:pt x="673" y="776"/>
                  </a:lnTo>
                  <a:lnTo>
                    <a:pt x="689" y="768"/>
                  </a:lnTo>
                  <a:lnTo>
                    <a:pt x="704" y="756"/>
                  </a:lnTo>
                  <a:lnTo>
                    <a:pt x="718" y="745"/>
                  </a:lnTo>
                  <a:lnTo>
                    <a:pt x="732" y="733"/>
                  </a:lnTo>
                  <a:lnTo>
                    <a:pt x="745" y="719"/>
                  </a:lnTo>
                  <a:lnTo>
                    <a:pt x="987" y="875"/>
                  </a:lnTo>
                  <a:lnTo>
                    <a:pt x="960" y="908"/>
                  </a:lnTo>
                  <a:lnTo>
                    <a:pt x="931" y="940"/>
                  </a:lnTo>
                  <a:lnTo>
                    <a:pt x="901" y="967"/>
                  </a:lnTo>
                  <a:lnTo>
                    <a:pt x="868" y="993"/>
                  </a:lnTo>
                  <a:lnTo>
                    <a:pt x="834" y="1017"/>
                  </a:lnTo>
                  <a:lnTo>
                    <a:pt x="797" y="1037"/>
                  </a:lnTo>
                  <a:lnTo>
                    <a:pt x="759" y="1056"/>
                  </a:lnTo>
                  <a:lnTo>
                    <a:pt x="719" y="1070"/>
                  </a:lnTo>
                  <a:lnTo>
                    <a:pt x="678" y="1083"/>
                  </a:lnTo>
                  <a:lnTo>
                    <a:pt x="636" y="1092"/>
                  </a:lnTo>
                  <a:lnTo>
                    <a:pt x="592" y="1096"/>
                  </a:lnTo>
                  <a:lnTo>
                    <a:pt x="549" y="1097"/>
                  </a:lnTo>
                  <a:lnTo>
                    <a:pt x="474" y="1093"/>
                  </a:lnTo>
                  <a:lnTo>
                    <a:pt x="403" y="1079"/>
                  </a:lnTo>
                  <a:lnTo>
                    <a:pt x="335" y="1054"/>
                  </a:lnTo>
                  <a:lnTo>
                    <a:pt x="271" y="1023"/>
                  </a:lnTo>
                  <a:lnTo>
                    <a:pt x="214" y="984"/>
                  </a:lnTo>
                  <a:lnTo>
                    <a:pt x="161" y="937"/>
                  </a:lnTo>
                  <a:lnTo>
                    <a:pt x="114" y="884"/>
                  </a:lnTo>
                  <a:lnTo>
                    <a:pt x="75" y="827"/>
                  </a:lnTo>
                  <a:lnTo>
                    <a:pt x="43" y="762"/>
                  </a:lnTo>
                  <a:lnTo>
                    <a:pt x="19" y="695"/>
                  </a:lnTo>
                  <a:lnTo>
                    <a:pt x="5" y="623"/>
                  </a:lnTo>
                  <a:lnTo>
                    <a:pt x="0" y="549"/>
                  </a:lnTo>
                  <a:lnTo>
                    <a:pt x="5" y="476"/>
                  </a:lnTo>
                  <a:lnTo>
                    <a:pt x="19" y="404"/>
                  </a:lnTo>
                  <a:lnTo>
                    <a:pt x="43" y="337"/>
                  </a:lnTo>
                  <a:lnTo>
                    <a:pt x="75" y="272"/>
                  </a:lnTo>
                  <a:lnTo>
                    <a:pt x="114" y="215"/>
                  </a:lnTo>
                  <a:lnTo>
                    <a:pt x="161" y="162"/>
                  </a:lnTo>
                  <a:lnTo>
                    <a:pt x="214" y="115"/>
                  </a:lnTo>
                  <a:lnTo>
                    <a:pt x="271" y="76"/>
                  </a:lnTo>
                  <a:lnTo>
                    <a:pt x="335" y="44"/>
                  </a:lnTo>
                  <a:lnTo>
                    <a:pt x="403" y="20"/>
                  </a:lnTo>
                  <a:lnTo>
                    <a:pt x="474" y="6"/>
                  </a:lnTo>
                  <a:lnTo>
                    <a:pt x="549" y="0"/>
                  </a:lnTo>
                  <a:lnTo>
                    <a:pt x="592" y="3"/>
                  </a:lnTo>
                  <a:lnTo>
                    <a:pt x="636" y="7"/>
                  </a:lnTo>
                  <a:lnTo>
                    <a:pt x="678" y="17"/>
                  </a:lnTo>
                  <a:lnTo>
                    <a:pt x="719" y="29"/>
                  </a:lnTo>
                  <a:lnTo>
                    <a:pt x="759" y="43"/>
                  </a:lnTo>
                  <a:lnTo>
                    <a:pt x="797" y="62"/>
                  </a:lnTo>
                  <a:lnTo>
                    <a:pt x="834" y="82"/>
                  </a:lnTo>
                  <a:lnTo>
                    <a:pt x="868" y="106"/>
                  </a:lnTo>
                  <a:lnTo>
                    <a:pt x="901" y="132"/>
                  </a:lnTo>
                  <a:lnTo>
                    <a:pt x="931" y="159"/>
                  </a:lnTo>
                  <a:lnTo>
                    <a:pt x="960" y="191"/>
                  </a:lnTo>
                  <a:lnTo>
                    <a:pt x="987" y="22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7460" name="Freeform 103"/>
            <p:cNvSpPr>
              <a:spLocks/>
            </p:cNvSpPr>
            <p:nvPr/>
          </p:nvSpPr>
          <p:spPr bwMode="auto">
            <a:xfrm>
              <a:off x="3528" y="1636"/>
              <a:ext cx="493" cy="549"/>
            </a:xfrm>
            <a:custGeom>
              <a:avLst/>
              <a:gdLst>
                <a:gd name="T0" fmla="*/ 11 w 987"/>
                <a:gd name="T1" fmla="*/ 6 h 1097"/>
                <a:gd name="T2" fmla="*/ 11 w 987"/>
                <a:gd name="T3" fmla="*/ 6 h 1097"/>
                <a:gd name="T4" fmla="*/ 10 w 987"/>
                <a:gd name="T5" fmla="*/ 6 h 1097"/>
                <a:gd name="T6" fmla="*/ 10 w 987"/>
                <a:gd name="T7" fmla="*/ 5 h 1097"/>
                <a:gd name="T8" fmla="*/ 9 w 987"/>
                <a:gd name="T9" fmla="*/ 5 h 1097"/>
                <a:gd name="T10" fmla="*/ 9 w 987"/>
                <a:gd name="T11" fmla="*/ 5 h 1097"/>
                <a:gd name="T12" fmla="*/ 8 w 987"/>
                <a:gd name="T13" fmla="*/ 5 h 1097"/>
                <a:gd name="T14" fmla="*/ 7 w 987"/>
                <a:gd name="T15" fmla="*/ 5 h 1097"/>
                <a:gd name="T16" fmla="*/ 6 w 987"/>
                <a:gd name="T17" fmla="*/ 6 h 1097"/>
                <a:gd name="T18" fmla="*/ 5 w 987"/>
                <a:gd name="T19" fmla="*/ 6 h 1097"/>
                <a:gd name="T20" fmla="*/ 5 w 987"/>
                <a:gd name="T21" fmla="*/ 7 h 1097"/>
                <a:gd name="T22" fmla="*/ 4 w 987"/>
                <a:gd name="T23" fmla="*/ 8 h 1097"/>
                <a:gd name="T24" fmla="*/ 4 w 987"/>
                <a:gd name="T25" fmla="*/ 9 h 1097"/>
                <a:gd name="T26" fmla="*/ 4 w 987"/>
                <a:gd name="T27" fmla="*/ 10 h 1097"/>
                <a:gd name="T28" fmla="*/ 5 w 987"/>
                <a:gd name="T29" fmla="*/ 11 h 1097"/>
                <a:gd name="T30" fmla="*/ 5 w 987"/>
                <a:gd name="T31" fmla="*/ 12 h 1097"/>
                <a:gd name="T32" fmla="*/ 6 w 987"/>
                <a:gd name="T33" fmla="*/ 13 h 1097"/>
                <a:gd name="T34" fmla="*/ 7 w 987"/>
                <a:gd name="T35" fmla="*/ 13 h 1097"/>
                <a:gd name="T36" fmla="*/ 8 w 987"/>
                <a:gd name="T37" fmla="*/ 13 h 1097"/>
                <a:gd name="T38" fmla="*/ 9 w 987"/>
                <a:gd name="T39" fmla="*/ 13 h 1097"/>
                <a:gd name="T40" fmla="*/ 9 w 987"/>
                <a:gd name="T41" fmla="*/ 13 h 1097"/>
                <a:gd name="T42" fmla="*/ 10 w 987"/>
                <a:gd name="T43" fmla="*/ 13 h 1097"/>
                <a:gd name="T44" fmla="*/ 10 w 987"/>
                <a:gd name="T45" fmla="*/ 12 h 1097"/>
                <a:gd name="T46" fmla="*/ 11 w 987"/>
                <a:gd name="T47" fmla="*/ 12 h 1097"/>
                <a:gd name="T48" fmla="*/ 11 w 987"/>
                <a:gd name="T49" fmla="*/ 12 h 1097"/>
                <a:gd name="T50" fmla="*/ 15 w 987"/>
                <a:gd name="T51" fmla="*/ 15 h 1097"/>
                <a:gd name="T52" fmla="*/ 14 w 987"/>
                <a:gd name="T53" fmla="*/ 16 h 1097"/>
                <a:gd name="T54" fmla="*/ 13 w 987"/>
                <a:gd name="T55" fmla="*/ 16 h 1097"/>
                <a:gd name="T56" fmla="*/ 11 w 987"/>
                <a:gd name="T57" fmla="*/ 17 h 1097"/>
                <a:gd name="T58" fmla="*/ 10 w 987"/>
                <a:gd name="T59" fmla="*/ 17 h 1097"/>
                <a:gd name="T60" fmla="*/ 9 w 987"/>
                <a:gd name="T61" fmla="*/ 18 h 1097"/>
                <a:gd name="T62" fmla="*/ 7 w 987"/>
                <a:gd name="T63" fmla="*/ 18 h 1097"/>
                <a:gd name="T64" fmla="*/ 5 w 987"/>
                <a:gd name="T65" fmla="*/ 17 h 1097"/>
                <a:gd name="T66" fmla="*/ 3 w 987"/>
                <a:gd name="T67" fmla="*/ 16 h 1097"/>
                <a:gd name="T68" fmla="*/ 1 w 987"/>
                <a:gd name="T69" fmla="*/ 14 h 1097"/>
                <a:gd name="T70" fmla="*/ 0 w 987"/>
                <a:gd name="T71" fmla="*/ 12 h 1097"/>
                <a:gd name="T72" fmla="*/ 0 w 987"/>
                <a:gd name="T73" fmla="*/ 10 h 1097"/>
                <a:gd name="T74" fmla="*/ 0 w 987"/>
                <a:gd name="T75" fmla="*/ 8 h 1097"/>
                <a:gd name="T76" fmla="*/ 0 w 987"/>
                <a:gd name="T77" fmla="*/ 6 h 1097"/>
                <a:gd name="T78" fmla="*/ 1 w 987"/>
                <a:gd name="T79" fmla="*/ 4 h 1097"/>
                <a:gd name="T80" fmla="*/ 3 w 987"/>
                <a:gd name="T81" fmla="*/ 2 h 1097"/>
                <a:gd name="T82" fmla="*/ 5 w 987"/>
                <a:gd name="T83" fmla="*/ 1 h 1097"/>
                <a:gd name="T84" fmla="*/ 7 w 987"/>
                <a:gd name="T85" fmla="*/ 1 h 1097"/>
                <a:gd name="T86" fmla="*/ 9 w 987"/>
                <a:gd name="T87" fmla="*/ 1 h 1097"/>
                <a:gd name="T88" fmla="*/ 10 w 987"/>
                <a:gd name="T89" fmla="*/ 1 h 1097"/>
                <a:gd name="T90" fmla="*/ 11 w 987"/>
                <a:gd name="T91" fmla="*/ 1 h 1097"/>
                <a:gd name="T92" fmla="*/ 13 w 987"/>
                <a:gd name="T93" fmla="*/ 2 h 1097"/>
                <a:gd name="T94" fmla="*/ 14 w 987"/>
                <a:gd name="T95" fmla="*/ 3 h 1097"/>
                <a:gd name="T96" fmla="*/ 15 w 987"/>
                <a:gd name="T97" fmla="*/ 3 h 1097"/>
                <a:gd name="T98" fmla="*/ 15 w 987"/>
                <a:gd name="T99" fmla="*/ 4 h 1097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w 987"/>
                <a:gd name="T151" fmla="*/ 0 h 1097"/>
                <a:gd name="T152" fmla="*/ 987 w 987"/>
                <a:gd name="T153" fmla="*/ 1097 h 1097"/>
              </a:gdLst>
              <a:ahLst/>
              <a:cxnLst>
                <a:cxn ang="T100">
                  <a:pos x="T0" y="T1"/>
                </a:cxn>
                <a:cxn ang="T101">
                  <a:pos x="T2" y="T3"/>
                </a:cxn>
                <a:cxn ang="T102">
                  <a:pos x="T4" y="T5"/>
                </a:cxn>
                <a:cxn ang="T103">
                  <a:pos x="T6" y="T7"/>
                </a:cxn>
                <a:cxn ang="T104">
                  <a:pos x="T8" y="T9"/>
                </a:cxn>
                <a:cxn ang="T105">
                  <a:pos x="T10" y="T11"/>
                </a:cxn>
                <a:cxn ang="T106">
                  <a:pos x="T12" y="T13"/>
                </a:cxn>
                <a:cxn ang="T107">
                  <a:pos x="T14" y="T15"/>
                </a:cxn>
                <a:cxn ang="T108">
                  <a:pos x="T16" y="T17"/>
                </a:cxn>
                <a:cxn ang="T109">
                  <a:pos x="T18" y="T19"/>
                </a:cxn>
                <a:cxn ang="T110">
                  <a:pos x="T20" y="T21"/>
                </a:cxn>
                <a:cxn ang="T111">
                  <a:pos x="T22" y="T23"/>
                </a:cxn>
                <a:cxn ang="T112">
                  <a:pos x="T24" y="T25"/>
                </a:cxn>
                <a:cxn ang="T113">
                  <a:pos x="T26" y="T27"/>
                </a:cxn>
                <a:cxn ang="T114">
                  <a:pos x="T28" y="T29"/>
                </a:cxn>
                <a:cxn ang="T115">
                  <a:pos x="T30" y="T31"/>
                </a:cxn>
                <a:cxn ang="T116">
                  <a:pos x="T32" y="T33"/>
                </a:cxn>
                <a:cxn ang="T117">
                  <a:pos x="T34" y="T35"/>
                </a:cxn>
                <a:cxn ang="T118">
                  <a:pos x="T36" y="T37"/>
                </a:cxn>
                <a:cxn ang="T119">
                  <a:pos x="T38" y="T39"/>
                </a:cxn>
                <a:cxn ang="T120">
                  <a:pos x="T40" y="T41"/>
                </a:cxn>
                <a:cxn ang="T121">
                  <a:pos x="T42" y="T43"/>
                </a:cxn>
                <a:cxn ang="T122">
                  <a:pos x="T44" y="T45"/>
                </a:cxn>
                <a:cxn ang="T123">
                  <a:pos x="T46" y="T47"/>
                </a:cxn>
                <a:cxn ang="T124">
                  <a:pos x="T48" y="T49"/>
                </a:cxn>
                <a:cxn ang="T125">
                  <a:pos x="T50" y="T51"/>
                </a:cxn>
                <a:cxn ang="T126">
                  <a:pos x="T52" y="T53"/>
                </a:cxn>
                <a:cxn ang="T127">
                  <a:pos x="T54" y="T55"/>
                </a:cxn>
                <a:cxn ang="T128">
                  <a:pos x="T56" y="T57"/>
                </a:cxn>
                <a:cxn ang="T129">
                  <a:pos x="T58" y="T59"/>
                </a:cxn>
                <a:cxn ang="T130">
                  <a:pos x="T60" y="T61"/>
                </a:cxn>
                <a:cxn ang="T131">
                  <a:pos x="T62" y="T63"/>
                </a:cxn>
                <a:cxn ang="T132">
                  <a:pos x="T64" y="T65"/>
                </a:cxn>
                <a:cxn ang="T133">
                  <a:pos x="T66" y="T67"/>
                </a:cxn>
                <a:cxn ang="T134">
                  <a:pos x="T68" y="T69"/>
                </a:cxn>
                <a:cxn ang="T135">
                  <a:pos x="T70" y="T71"/>
                </a:cxn>
                <a:cxn ang="T136">
                  <a:pos x="T72" y="T73"/>
                </a:cxn>
                <a:cxn ang="T137">
                  <a:pos x="T74" y="T75"/>
                </a:cxn>
                <a:cxn ang="T138">
                  <a:pos x="T76" y="T77"/>
                </a:cxn>
                <a:cxn ang="T139">
                  <a:pos x="T78" y="T79"/>
                </a:cxn>
                <a:cxn ang="T140">
                  <a:pos x="T80" y="T81"/>
                </a:cxn>
                <a:cxn ang="T141">
                  <a:pos x="T82" y="T83"/>
                </a:cxn>
                <a:cxn ang="T142">
                  <a:pos x="T84" y="T85"/>
                </a:cxn>
                <a:cxn ang="T143">
                  <a:pos x="T86" y="T87"/>
                </a:cxn>
                <a:cxn ang="T144">
                  <a:pos x="T88" y="T89"/>
                </a:cxn>
                <a:cxn ang="T145">
                  <a:pos x="T90" y="T91"/>
                </a:cxn>
                <a:cxn ang="T146">
                  <a:pos x="T92" y="T93"/>
                </a:cxn>
                <a:cxn ang="T147">
                  <a:pos x="T94" y="T95"/>
                </a:cxn>
                <a:cxn ang="T148">
                  <a:pos x="T96" y="T97"/>
                </a:cxn>
                <a:cxn ang="T149">
                  <a:pos x="T98" y="T99"/>
                </a:cxn>
              </a:cxnLst>
              <a:rect l="T150" t="T151" r="T152" b="T153"/>
              <a:pathLst>
                <a:path w="987" h="1097">
                  <a:moveTo>
                    <a:pt x="987" y="222"/>
                  </a:moveTo>
                  <a:lnTo>
                    <a:pt x="745" y="377"/>
                  </a:lnTo>
                  <a:lnTo>
                    <a:pt x="732" y="365"/>
                  </a:lnTo>
                  <a:lnTo>
                    <a:pt x="718" y="352"/>
                  </a:lnTo>
                  <a:lnTo>
                    <a:pt x="704" y="341"/>
                  </a:lnTo>
                  <a:lnTo>
                    <a:pt x="689" y="331"/>
                  </a:lnTo>
                  <a:lnTo>
                    <a:pt x="673" y="321"/>
                  </a:lnTo>
                  <a:lnTo>
                    <a:pt x="656" y="314"/>
                  </a:lnTo>
                  <a:lnTo>
                    <a:pt x="641" y="307"/>
                  </a:lnTo>
                  <a:lnTo>
                    <a:pt x="622" y="299"/>
                  </a:lnTo>
                  <a:lnTo>
                    <a:pt x="605" y="295"/>
                  </a:lnTo>
                  <a:lnTo>
                    <a:pt x="586" y="292"/>
                  </a:lnTo>
                  <a:lnTo>
                    <a:pt x="567" y="289"/>
                  </a:lnTo>
                  <a:lnTo>
                    <a:pt x="549" y="288"/>
                  </a:lnTo>
                  <a:lnTo>
                    <a:pt x="513" y="291"/>
                  </a:lnTo>
                  <a:lnTo>
                    <a:pt x="479" y="298"/>
                  </a:lnTo>
                  <a:lnTo>
                    <a:pt x="447" y="309"/>
                  </a:lnTo>
                  <a:lnTo>
                    <a:pt x="417" y="324"/>
                  </a:lnTo>
                  <a:lnTo>
                    <a:pt x="390" y="344"/>
                  </a:lnTo>
                  <a:lnTo>
                    <a:pt x="364" y="365"/>
                  </a:lnTo>
                  <a:lnTo>
                    <a:pt x="343" y="391"/>
                  </a:lnTo>
                  <a:lnTo>
                    <a:pt x="323" y="418"/>
                  </a:lnTo>
                  <a:lnTo>
                    <a:pt x="308" y="448"/>
                  </a:lnTo>
                  <a:lnTo>
                    <a:pt x="297" y="480"/>
                  </a:lnTo>
                  <a:lnTo>
                    <a:pt x="290" y="514"/>
                  </a:lnTo>
                  <a:lnTo>
                    <a:pt x="288" y="549"/>
                  </a:lnTo>
                  <a:lnTo>
                    <a:pt x="290" y="585"/>
                  </a:lnTo>
                  <a:lnTo>
                    <a:pt x="297" y="619"/>
                  </a:lnTo>
                  <a:lnTo>
                    <a:pt x="308" y="650"/>
                  </a:lnTo>
                  <a:lnTo>
                    <a:pt x="323" y="680"/>
                  </a:lnTo>
                  <a:lnTo>
                    <a:pt x="343" y="708"/>
                  </a:lnTo>
                  <a:lnTo>
                    <a:pt x="364" y="733"/>
                  </a:lnTo>
                  <a:lnTo>
                    <a:pt x="390" y="755"/>
                  </a:lnTo>
                  <a:lnTo>
                    <a:pt x="417" y="775"/>
                  </a:lnTo>
                  <a:lnTo>
                    <a:pt x="447" y="789"/>
                  </a:lnTo>
                  <a:lnTo>
                    <a:pt x="479" y="801"/>
                  </a:lnTo>
                  <a:lnTo>
                    <a:pt x="513" y="808"/>
                  </a:lnTo>
                  <a:lnTo>
                    <a:pt x="549" y="809"/>
                  </a:lnTo>
                  <a:lnTo>
                    <a:pt x="567" y="809"/>
                  </a:lnTo>
                  <a:lnTo>
                    <a:pt x="586" y="807"/>
                  </a:lnTo>
                  <a:lnTo>
                    <a:pt x="605" y="804"/>
                  </a:lnTo>
                  <a:lnTo>
                    <a:pt x="622" y="799"/>
                  </a:lnTo>
                  <a:lnTo>
                    <a:pt x="641" y="792"/>
                  </a:lnTo>
                  <a:lnTo>
                    <a:pt x="656" y="785"/>
                  </a:lnTo>
                  <a:lnTo>
                    <a:pt x="673" y="776"/>
                  </a:lnTo>
                  <a:lnTo>
                    <a:pt x="689" y="768"/>
                  </a:lnTo>
                  <a:lnTo>
                    <a:pt x="704" y="756"/>
                  </a:lnTo>
                  <a:lnTo>
                    <a:pt x="718" y="745"/>
                  </a:lnTo>
                  <a:lnTo>
                    <a:pt x="732" y="733"/>
                  </a:lnTo>
                  <a:lnTo>
                    <a:pt x="745" y="719"/>
                  </a:lnTo>
                  <a:lnTo>
                    <a:pt x="987" y="875"/>
                  </a:lnTo>
                  <a:lnTo>
                    <a:pt x="960" y="908"/>
                  </a:lnTo>
                  <a:lnTo>
                    <a:pt x="931" y="940"/>
                  </a:lnTo>
                  <a:lnTo>
                    <a:pt x="901" y="967"/>
                  </a:lnTo>
                  <a:lnTo>
                    <a:pt x="868" y="993"/>
                  </a:lnTo>
                  <a:lnTo>
                    <a:pt x="834" y="1017"/>
                  </a:lnTo>
                  <a:lnTo>
                    <a:pt x="797" y="1037"/>
                  </a:lnTo>
                  <a:lnTo>
                    <a:pt x="759" y="1056"/>
                  </a:lnTo>
                  <a:lnTo>
                    <a:pt x="719" y="1070"/>
                  </a:lnTo>
                  <a:lnTo>
                    <a:pt x="678" y="1083"/>
                  </a:lnTo>
                  <a:lnTo>
                    <a:pt x="636" y="1092"/>
                  </a:lnTo>
                  <a:lnTo>
                    <a:pt x="592" y="1096"/>
                  </a:lnTo>
                  <a:lnTo>
                    <a:pt x="549" y="1097"/>
                  </a:lnTo>
                  <a:lnTo>
                    <a:pt x="474" y="1093"/>
                  </a:lnTo>
                  <a:lnTo>
                    <a:pt x="403" y="1079"/>
                  </a:lnTo>
                  <a:lnTo>
                    <a:pt x="335" y="1054"/>
                  </a:lnTo>
                  <a:lnTo>
                    <a:pt x="271" y="1023"/>
                  </a:lnTo>
                  <a:lnTo>
                    <a:pt x="214" y="984"/>
                  </a:lnTo>
                  <a:lnTo>
                    <a:pt x="161" y="937"/>
                  </a:lnTo>
                  <a:lnTo>
                    <a:pt x="114" y="884"/>
                  </a:lnTo>
                  <a:lnTo>
                    <a:pt x="75" y="827"/>
                  </a:lnTo>
                  <a:lnTo>
                    <a:pt x="43" y="762"/>
                  </a:lnTo>
                  <a:lnTo>
                    <a:pt x="19" y="695"/>
                  </a:lnTo>
                  <a:lnTo>
                    <a:pt x="5" y="623"/>
                  </a:lnTo>
                  <a:lnTo>
                    <a:pt x="0" y="549"/>
                  </a:lnTo>
                  <a:lnTo>
                    <a:pt x="5" y="476"/>
                  </a:lnTo>
                  <a:lnTo>
                    <a:pt x="19" y="404"/>
                  </a:lnTo>
                  <a:lnTo>
                    <a:pt x="43" y="337"/>
                  </a:lnTo>
                  <a:lnTo>
                    <a:pt x="75" y="272"/>
                  </a:lnTo>
                  <a:lnTo>
                    <a:pt x="114" y="215"/>
                  </a:lnTo>
                  <a:lnTo>
                    <a:pt x="161" y="162"/>
                  </a:lnTo>
                  <a:lnTo>
                    <a:pt x="214" y="115"/>
                  </a:lnTo>
                  <a:lnTo>
                    <a:pt x="271" y="76"/>
                  </a:lnTo>
                  <a:lnTo>
                    <a:pt x="335" y="44"/>
                  </a:lnTo>
                  <a:lnTo>
                    <a:pt x="403" y="20"/>
                  </a:lnTo>
                  <a:lnTo>
                    <a:pt x="474" y="6"/>
                  </a:lnTo>
                  <a:lnTo>
                    <a:pt x="549" y="0"/>
                  </a:lnTo>
                  <a:lnTo>
                    <a:pt x="592" y="3"/>
                  </a:lnTo>
                  <a:lnTo>
                    <a:pt x="636" y="7"/>
                  </a:lnTo>
                  <a:lnTo>
                    <a:pt x="678" y="17"/>
                  </a:lnTo>
                  <a:lnTo>
                    <a:pt x="719" y="29"/>
                  </a:lnTo>
                  <a:lnTo>
                    <a:pt x="759" y="43"/>
                  </a:lnTo>
                  <a:lnTo>
                    <a:pt x="797" y="62"/>
                  </a:lnTo>
                  <a:lnTo>
                    <a:pt x="834" y="82"/>
                  </a:lnTo>
                  <a:lnTo>
                    <a:pt x="868" y="106"/>
                  </a:lnTo>
                  <a:lnTo>
                    <a:pt x="901" y="132"/>
                  </a:lnTo>
                  <a:lnTo>
                    <a:pt x="931" y="159"/>
                  </a:lnTo>
                  <a:lnTo>
                    <a:pt x="960" y="191"/>
                  </a:lnTo>
                  <a:lnTo>
                    <a:pt x="987" y="222"/>
                  </a:lnTo>
                </a:path>
              </a:pathLst>
            </a:custGeom>
            <a:noFill/>
            <a:ln w="3175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7461" name="Freeform 104"/>
            <p:cNvSpPr>
              <a:spLocks/>
            </p:cNvSpPr>
            <p:nvPr/>
          </p:nvSpPr>
          <p:spPr bwMode="auto">
            <a:xfrm>
              <a:off x="3553" y="1661"/>
              <a:ext cx="431" cy="499"/>
            </a:xfrm>
            <a:custGeom>
              <a:avLst/>
              <a:gdLst>
                <a:gd name="T0" fmla="*/ 13 w 862"/>
                <a:gd name="T1" fmla="*/ 14 h 997"/>
                <a:gd name="T2" fmla="*/ 13 w 862"/>
                <a:gd name="T3" fmla="*/ 15 h 997"/>
                <a:gd name="T4" fmla="*/ 12 w 862"/>
                <a:gd name="T5" fmla="*/ 15 h 997"/>
                <a:gd name="T6" fmla="*/ 11 w 862"/>
                <a:gd name="T7" fmla="*/ 16 h 997"/>
                <a:gd name="T8" fmla="*/ 10 w 862"/>
                <a:gd name="T9" fmla="*/ 16 h 997"/>
                <a:gd name="T10" fmla="*/ 9 w 862"/>
                <a:gd name="T11" fmla="*/ 16 h 997"/>
                <a:gd name="T12" fmla="*/ 7 w 862"/>
                <a:gd name="T13" fmla="*/ 16 h 997"/>
                <a:gd name="T14" fmla="*/ 5 w 862"/>
                <a:gd name="T15" fmla="*/ 15 h 997"/>
                <a:gd name="T16" fmla="*/ 3 w 862"/>
                <a:gd name="T17" fmla="*/ 14 h 997"/>
                <a:gd name="T18" fmla="*/ 2 w 862"/>
                <a:gd name="T19" fmla="*/ 13 h 997"/>
                <a:gd name="T20" fmla="*/ 1 w 862"/>
                <a:gd name="T21" fmla="*/ 11 h 997"/>
                <a:gd name="T22" fmla="*/ 1 w 862"/>
                <a:gd name="T23" fmla="*/ 9 h 997"/>
                <a:gd name="T24" fmla="*/ 1 w 862"/>
                <a:gd name="T25" fmla="*/ 7 h 997"/>
                <a:gd name="T26" fmla="*/ 1 w 862"/>
                <a:gd name="T27" fmla="*/ 5 h 997"/>
                <a:gd name="T28" fmla="*/ 2 w 862"/>
                <a:gd name="T29" fmla="*/ 4 h 997"/>
                <a:gd name="T30" fmla="*/ 3 w 862"/>
                <a:gd name="T31" fmla="*/ 2 h 997"/>
                <a:gd name="T32" fmla="*/ 5 w 862"/>
                <a:gd name="T33" fmla="*/ 1 h 997"/>
                <a:gd name="T34" fmla="*/ 7 w 862"/>
                <a:gd name="T35" fmla="*/ 1 h 997"/>
                <a:gd name="T36" fmla="*/ 9 w 862"/>
                <a:gd name="T37" fmla="*/ 1 h 997"/>
                <a:gd name="T38" fmla="*/ 10 w 862"/>
                <a:gd name="T39" fmla="*/ 1 h 997"/>
                <a:gd name="T40" fmla="*/ 11 w 862"/>
                <a:gd name="T41" fmla="*/ 1 h 997"/>
                <a:gd name="T42" fmla="*/ 12 w 862"/>
                <a:gd name="T43" fmla="*/ 1 h 997"/>
                <a:gd name="T44" fmla="*/ 13 w 862"/>
                <a:gd name="T45" fmla="*/ 2 h 997"/>
                <a:gd name="T46" fmla="*/ 13 w 862"/>
                <a:gd name="T47" fmla="*/ 3 h 997"/>
                <a:gd name="T48" fmla="*/ 11 w 862"/>
                <a:gd name="T49" fmla="*/ 5 h 997"/>
                <a:gd name="T50" fmla="*/ 11 w 862"/>
                <a:gd name="T51" fmla="*/ 4 h 997"/>
                <a:gd name="T52" fmla="*/ 10 w 862"/>
                <a:gd name="T53" fmla="*/ 4 h 997"/>
                <a:gd name="T54" fmla="*/ 10 w 862"/>
                <a:gd name="T55" fmla="*/ 4 h 997"/>
                <a:gd name="T56" fmla="*/ 9 w 862"/>
                <a:gd name="T57" fmla="*/ 4 h 997"/>
                <a:gd name="T58" fmla="*/ 9 w 862"/>
                <a:gd name="T59" fmla="*/ 3 h 997"/>
                <a:gd name="T60" fmla="*/ 7 w 862"/>
                <a:gd name="T61" fmla="*/ 3 h 997"/>
                <a:gd name="T62" fmla="*/ 7 w 862"/>
                <a:gd name="T63" fmla="*/ 4 h 997"/>
                <a:gd name="T64" fmla="*/ 6 w 862"/>
                <a:gd name="T65" fmla="*/ 4 h 997"/>
                <a:gd name="T66" fmla="*/ 5 w 862"/>
                <a:gd name="T67" fmla="*/ 5 h 997"/>
                <a:gd name="T68" fmla="*/ 3 w 862"/>
                <a:gd name="T69" fmla="*/ 6 h 997"/>
                <a:gd name="T70" fmla="*/ 3 w 862"/>
                <a:gd name="T71" fmla="*/ 7 h 997"/>
                <a:gd name="T72" fmla="*/ 3 w 862"/>
                <a:gd name="T73" fmla="*/ 8 h 997"/>
                <a:gd name="T74" fmla="*/ 3 w 862"/>
                <a:gd name="T75" fmla="*/ 10 h 997"/>
                <a:gd name="T76" fmla="*/ 3 w 862"/>
                <a:gd name="T77" fmla="*/ 11 h 997"/>
                <a:gd name="T78" fmla="*/ 5 w 862"/>
                <a:gd name="T79" fmla="*/ 12 h 997"/>
                <a:gd name="T80" fmla="*/ 6 w 862"/>
                <a:gd name="T81" fmla="*/ 13 h 997"/>
                <a:gd name="T82" fmla="*/ 7 w 862"/>
                <a:gd name="T83" fmla="*/ 13 h 997"/>
                <a:gd name="T84" fmla="*/ 7 w 862"/>
                <a:gd name="T85" fmla="*/ 13 h 997"/>
                <a:gd name="T86" fmla="*/ 9 w 862"/>
                <a:gd name="T87" fmla="*/ 13 h 997"/>
                <a:gd name="T88" fmla="*/ 9 w 862"/>
                <a:gd name="T89" fmla="*/ 13 h 997"/>
                <a:gd name="T90" fmla="*/ 10 w 862"/>
                <a:gd name="T91" fmla="*/ 13 h 997"/>
                <a:gd name="T92" fmla="*/ 10 w 862"/>
                <a:gd name="T93" fmla="*/ 13 h 997"/>
                <a:gd name="T94" fmla="*/ 11 w 862"/>
                <a:gd name="T95" fmla="*/ 12 h 997"/>
                <a:gd name="T96" fmla="*/ 11 w 862"/>
                <a:gd name="T97" fmla="*/ 12 h 997"/>
                <a:gd name="T98" fmla="*/ 13 w 862"/>
                <a:gd name="T99" fmla="*/ 14 h 997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w 862"/>
                <a:gd name="T151" fmla="*/ 0 h 997"/>
                <a:gd name="T152" fmla="*/ 862 w 862"/>
                <a:gd name="T153" fmla="*/ 997 h 997"/>
              </a:gdLst>
              <a:ahLst/>
              <a:cxnLst>
                <a:cxn ang="T100">
                  <a:pos x="T0" y="T1"/>
                </a:cxn>
                <a:cxn ang="T101">
                  <a:pos x="T2" y="T3"/>
                </a:cxn>
                <a:cxn ang="T102">
                  <a:pos x="T4" y="T5"/>
                </a:cxn>
                <a:cxn ang="T103">
                  <a:pos x="T6" y="T7"/>
                </a:cxn>
                <a:cxn ang="T104">
                  <a:pos x="T8" y="T9"/>
                </a:cxn>
                <a:cxn ang="T105">
                  <a:pos x="T10" y="T11"/>
                </a:cxn>
                <a:cxn ang="T106">
                  <a:pos x="T12" y="T13"/>
                </a:cxn>
                <a:cxn ang="T107">
                  <a:pos x="T14" y="T15"/>
                </a:cxn>
                <a:cxn ang="T108">
                  <a:pos x="T16" y="T17"/>
                </a:cxn>
                <a:cxn ang="T109">
                  <a:pos x="T18" y="T19"/>
                </a:cxn>
                <a:cxn ang="T110">
                  <a:pos x="T20" y="T21"/>
                </a:cxn>
                <a:cxn ang="T111">
                  <a:pos x="T22" y="T23"/>
                </a:cxn>
                <a:cxn ang="T112">
                  <a:pos x="T24" y="T25"/>
                </a:cxn>
                <a:cxn ang="T113">
                  <a:pos x="T26" y="T27"/>
                </a:cxn>
                <a:cxn ang="T114">
                  <a:pos x="T28" y="T29"/>
                </a:cxn>
                <a:cxn ang="T115">
                  <a:pos x="T30" y="T31"/>
                </a:cxn>
                <a:cxn ang="T116">
                  <a:pos x="T32" y="T33"/>
                </a:cxn>
                <a:cxn ang="T117">
                  <a:pos x="T34" y="T35"/>
                </a:cxn>
                <a:cxn ang="T118">
                  <a:pos x="T36" y="T37"/>
                </a:cxn>
                <a:cxn ang="T119">
                  <a:pos x="T38" y="T39"/>
                </a:cxn>
                <a:cxn ang="T120">
                  <a:pos x="T40" y="T41"/>
                </a:cxn>
                <a:cxn ang="T121">
                  <a:pos x="T42" y="T43"/>
                </a:cxn>
                <a:cxn ang="T122">
                  <a:pos x="T44" y="T45"/>
                </a:cxn>
                <a:cxn ang="T123">
                  <a:pos x="T46" y="T47"/>
                </a:cxn>
                <a:cxn ang="T124">
                  <a:pos x="T48" y="T49"/>
                </a:cxn>
                <a:cxn ang="T125">
                  <a:pos x="T50" y="T51"/>
                </a:cxn>
                <a:cxn ang="T126">
                  <a:pos x="T52" y="T53"/>
                </a:cxn>
                <a:cxn ang="T127">
                  <a:pos x="T54" y="T55"/>
                </a:cxn>
                <a:cxn ang="T128">
                  <a:pos x="T56" y="T57"/>
                </a:cxn>
                <a:cxn ang="T129">
                  <a:pos x="T58" y="T59"/>
                </a:cxn>
                <a:cxn ang="T130">
                  <a:pos x="T60" y="T61"/>
                </a:cxn>
                <a:cxn ang="T131">
                  <a:pos x="T62" y="T63"/>
                </a:cxn>
                <a:cxn ang="T132">
                  <a:pos x="T64" y="T65"/>
                </a:cxn>
                <a:cxn ang="T133">
                  <a:pos x="T66" y="T67"/>
                </a:cxn>
                <a:cxn ang="T134">
                  <a:pos x="T68" y="T69"/>
                </a:cxn>
                <a:cxn ang="T135">
                  <a:pos x="T70" y="T71"/>
                </a:cxn>
                <a:cxn ang="T136">
                  <a:pos x="T72" y="T73"/>
                </a:cxn>
                <a:cxn ang="T137">
                  <a:pos x="T74" y="T75"/>
                </a:cxn>
                <a:cxn ang="T138">
                  <a:pos x="T76" y="T77"/>
                </a:cxn>
                <a:cxn ang="T139">
                  <a:pos x="T78" y="T79"/>
                </a:cxn>
                <a:cxn ang="T140">
                  <a:pos x="T80" y="T81"/>
                </a:cxn>
                <a:cxn ang="T141">
                  <a:pos x="T82" y="T83"/>
                </a:cxn>
                <a:cxn ang="T142">
                  <a:pos x="T84" y="T85"/>
                </a:cxn>
                <a:cxn ang="T143">
                  <a:pos x="T86" y="T87"/>
                </a:cxn>
                <a:cxn ang="T144">
                  <a:pos x="T88" y="T89"/>
                </a:cxn>
                <a:cxn ang="T145">
                  <a:pos x="T90" y="T91"/>
                </a:cxn>
                <a:cxn ang="T146">
                  <a:pos x="T92" y="T93"/>
                </a:cxn>
                <a:cxn ang="T147">
                  <a:pos x="T94" y="T95"/>
                </a:cxn>
                <a:cxn ang="T148">
                  <a:pos x="T96" y="T97"/>
                </a:cxn>
                <a:cxn ang="T149">
                  <a:pos x="T98" y="T99"/>
                </a:cxn>
              </a:cxnLst>
              <a:rect l="T150" t="T151" r="T152" b="T153"/>
              <a:pathLst>
                <a:path w="862" h="997">
                  <a:moveTo>
                    <a:pt x="862" y="837"/>
                  </a:moveTo>
                  <a:lnTo>
                    <a:pt x="837" y="861"/>
                  </a:lnTo>
                  <a:lnTo>
                    <a:pt x="813" y="884"/>
                  </a:lnTo>
                  <a:lnTo>
                    <a:pt x="786" y="904"/>
                  </a:lnTo>
                  <a:lnTo>
                    <a:pt x="759" y="923"/>
                  </a:lnTo>
                  <a:lnTo>
                    <a:pt x="730" y="940"/>
                  </a:lnTo>
                  <a:lnTo>
                    <a:pt x="698" y="954"/>
                  </a:lnTo>
                  <a:lnTo>
                    <a:pt x="667" y="967"/>
                  </a:lnTo>
                  <a:lnTo>
                    <a:pt x="635" y="979"/>
                  </a:lnTo>
                  <a:lnTo>
                    <a:pt x="602" y="987"/>
                  </a:lnTo>
                  <a:lnTo>
                    <a:pt x="568" y="993"/>
                  </a:lnTo>
                  <a:lnTo>
                    <a:pt x="532" y="997"/>
                  </a:lnTo>
                  <a:lnTo>
                    <a:pt x="498" y="997"/>
                  </a:lnTo>
                  <a:lnTo>
                    <a:pt x="429" y="993"/>
                  </a:lnTo>
                  <a:lnTo>
                    <a:pt x="365" y="980"/>
                  </a:lnTo>
                  <a:lnTo>
                    <a:pt x="303" y="959"/>
                  </a:lnTo>
                  <a:lnTo>
                    <a:pt x="246" y="930"/>
                  </a:lnTo>
                  <a:lnTo>
                    <a:pt x="193" y="894"/>
                  </a:lnTo>
                  <a:lnTo>
                    <a:pt x="144" y="853"/>
                  </a:lnTo>
                  <a:lnTo>
                    <a:pt x="103" y="804"/>
                  </a:lnTo>
                  <a:lnTo>
                    <a:pt x="67" y="751"/>
                  </a:lnTo>
                  <a:lnTo>
                    <a:pt x="38" y="694"/>
                  </a:lnTo>
                  <a:lnTo>
                    <a:pt x="17" y="632"/>
                  </a:lnTo>
                  <a:lnTo>
                    <a:pt x="4" y="567"/>
                  </a:lnTo>
                  <a:lnTo>
                    <a:pt x="0" y="499"/>
                  </a:lnTo>
                  <a:lnTo>
                    <a:pt x="4" y="431"/>
                  </a:lnTo>
                  <a:lnTo>
                    <a:pt x="17" y="367"/>
                  </a:lnTo>
                  <a:lnTo>
                    <a:pt x="38" y="305"/>
                  </a:lnTo>
                  <a:lnTo>
                    <a:pt x="67" y="248"/>
                  </a:lnTo>
                  <a:lnTo>
                    <a:pt x="103" y="195"/>
                  </a:lnTo>
                  <a:lnTo>
                    <a:pt x="144" y="148"/>
                  </a:lnTo>
                  <a:lnTo>
                    <a:pt x="193" y="105"/>
                  </a:lnTo>
                  <a:lnTo>
                    <a:pt x="246" y="69"/>
                  </a:lnTo>
                  <a:lnTo>
                    <a:pt x="303" y="40"/>
                  </a:lnTo>
                  <a:lnTo>
                    <a:pt x="365" y="19"/>
                  </a:lnTo>
                  <a:lnTo>
                    <a:pt x="429" y="6"/>
                  </a:lnTo>
                  <a:lnTo>
                    <a:pt x="498" y="0"/>
                  </a:lnTo>
                  <a:lnTo>
                    <a:pt x="532" y="2"/>
                  </a:lnTo>
                  <a:lnTo>
                    <a:pt x="568" y="6"/>
                  </a:lnTo>
                  <a:lnTo>
                    <a:pt x="602" y="12"/>
                  </a:lnTo>
                  <a:lnTo>
                    <a:pt x="635" y="20"/>
                  </a:lnTo>
                  <a:lnTo>
                    <a:pt x="667" y="32"/>
                  </a:lnTo>
                  <a:lnTo>
                    <a:pt x="698" y="45"/>
                  </a:lnTo>
                  <a:lnTo>
                    <a:pt x="730" y="59"/>
                  </a:lnTo>
                  <a:lnTo>
                    <a:pt x="759" y="76"/>
                  </a:lnTo>
                  <a:lnTo>
                    <a:pt x="786" y="95"/>
                  </a:lnTo>
                  <a:lnTo>
                    <a:pt x="813" y="115"/>
                  </a:lnTo>
                  <a:lnTo>
                    <a:pt x="837" y="138"/>
                  </a:lnTo>
                  <a:lnTo>
                    <a:pt x="862" y="161"/>
                  </a:lnTo>
                  <a:lnTo>
                    <a:pt x="698" y="259"/>
                  </a:lnTo>
                  <a:lnTo>
                    <a:pt x="684" y="249"/>
                  </a:lnTo>
                  <a:lnTo>
                    <a:pt x="670" y="239"/>
                  </a:lnTo>
                  <a:lnTo>
                    <a:pt x="654" y="229"/>
                  </a:lnTo>
                  <a:lnTo>
                    <a:pt x="640" y="221"/>
                  </a:lnTo>
                  <a:lnTo>
                    <a:pt x="622" y="214"/>
                  </a:lnTo>
                  <a:lnTo>
                    <a:pt x="605" y="206"/>
                  </a:lnTo>
                  <a:lnTo>
                    <a:pt x="588" y="201"/>
                  </a:lnTo>
                  <a:lnTo>
                    <a:pt x="571" y="196"/>
                  </a:lnTo>
                  <a:lnTo>
                    <a:pt x="554" y="192"/>
                  </a:lnTo>
                  <a:lnTo>
                    <a:pt x="535" y="189"/>
                  </a:lnTo>
                  <a:lnTo>
                    <a:pt x="516" y="188"/>
                  </a:lnTo>
                  <a:lnTo>
                    <a:pt x="498" y="186"/>
                  </a:lnTo>
                  <a:lnTo>
                    <a:pt x="455" y="189"/>
                  </a:lnTo>
                  <a:lnTo>
                    <a:pt x="415" y="198"/>
                  </a:lnTo>
                  <a:lnTo>
                    <a:pt x="376" y="212"/>
                  </a:lnTo>
                  <a:lnTo>
                    <a:pt x="340" y="229"/>
                  </a:lnTo>
                  <a:lnTo>
                    <a:pt x="306" y="252"/>
                  </a:lnTo>
                  <a:lnTo>
                    <a:pt x="276" y="280"/>
                  </a:lnTo>
                  <a:lnTo>
                    <a:pt x="250" y="308"/>
                  </a:lnTo>
                  <a:lnTo>
                    <a:pt x="227" y="343"/>
                  </a:lnTo>
                  <a:lnTo>
                    <a:pt x="210" y="378"/>
                  </a:lnTo>
                  <a:lnTo>
                    <a:pt x="196" y="417"/>
                  </a:lnTo>
                  <a:lnTo>
                    <a:pt x="187" y="457"/>
                  </a:lnTo>
                  <a:lnTo>
                    <a:pt x="186" y="499"/>
                  </a:lnTo>
                  <a:lnTo>
                    <a:pt x="187" y="542"/>
                  </a:lnTo>
                  <a:lnTo>
                    <a:pt x="196" y="582"/>
                  </a:lnTo>
                  <a:lnTo>
                    <a:pt x="210" y="620"/>
                  </a:lnTo>
                  <a:lnTo>
                    <a:pt x="227" y="656"/>
                  </a:lnTo>
                  <a:lnTo>
                    <a:pt x="250" y="691"/>
                  </a:lnTo>
                  <a:lnTo>
                    <a:pt x="276" y="721"/>
                  </a:lnTo>
                  <a:lnTo>
                    <a:pt x="306" y="747"/>
                  </a:lnTo>
                  <a:lnTo>
                    <a:pt x="340" y="769"/>
                  </a:lnTo>
                  <a:lnTo>
                    <a:pt x="376" y="787"/>
                  </a:lnTo>
                  <a:lnTo>
                    <a:pt x="415" y="801"/>
                  </a:lnTo>
                  <a:lnTo>
                    <a:pt x="455" y="810"/>
                  </a:lnTo>
                  <a:lnTo>
                    <a:pt x="498" y="811"/>
                  </a:lnTo>
                  <a:lnTo>
                    <a:pt x="516" y="811"/>
                  </a:lnTo>
                  <a:lnTo>
                    <a:pt x="535" y="810"/>
                  </a:lnTo>
                  <a:lnTo>
                    <a:pt x="554" y="807"/>
                  </a:lnTo>
                  <a:lnTo>
                    <a:pt x="572" y="802"/>
                  </a:lnTo>
                  <a:lnTo>
                    <a:pt x="590" y="797"/>
                  </a:lnTo>
                  <a:lnTo>
                    <a:pt x="607" y="791"/>
                  </a:lnTo>
                  <a:lnTo>
                    <a:pt x="624" y="784"/>
                  </a:lnTo>
                  <a:lnTo>
                    <a:pt x="640" y="775"/>
                  </a:lnTo>
                  <a:lnTo>
                    <a:pt x="655" y="767"/>
                  </a:lnTo>
                  <a:lnTo>
                    <a:pt x="671" y="758"/>
                  </a:lnTo>
                  <a:lnTo>
                    <a:pt x="685" y="747"/>
                  </a:lnTo>
                  <a:lnTo>
                    <a:pt x="700" y="735"/>
                  </a:lnTo>
                  <a:lnTo>
                    <a:pt x="862" y="837"/>
                  </a:lnTo>
                  <a:close/>
                </a:path>
              </a:pathLst>
            </a:custGeom>
            <a:solidFill>
              <a:srgbClr val="FF08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7462" name="Freeform 105"/>
            <p:cNvSpPr>
              <a:spLocks/>
            </p:cNvSpPr>
            <p:nvPr/>
          </p:nvSpPr>
          <p:spPr bwMode="auto">
            <a:xfrm>
              <a:off x="3553" y="1661"/>
              <a:ext cx="431" cy="499"/>
            </a:xfrm>
            <a:custGeom>
              <a:avLst/>
              <a:gdLst>
                <a:gd name="T0" fmla="*/ 13 w 862"/>
                <a:gd name="T1" fmla="*/ 14 h 997"/>
                <a:gd name="T2" fmla="*/ 13 w 862"/>
                <a:gd name="T3" fmla="*/ 15 h 997"/>
                <a:gd name="T4" fmla="*/ 12 w 862"/>
                <a:gd name="T5" fmla="*/ 15 h 997"/>
                <a:gd name="T6" fmla="*/ 11 w 862"/>
                <a:gd name="T7" fmla="*/ 16 h 997"/>
                <a:gd name="T8" fmla="*/ 10 w 862"/>
                <a:gd name="T9" fmla="*/ 16 h 997"/>
                <a:gd name="T10" fmla="*/ 9 w 862"/>
                <a:gd name="T11" fmla="*/ 16 h 997"/>
                <a:gd name="T12" fmla="*/ 7 w 862"/>
                <a:gd name="T13" fmla="*/ 16 h 997"/>
                <a:gd name="T14" fmla="*/ 5 w 862"/>
                <a:gd name="T15" fmla="*/ 15 h 997"/>
                <a:gd name="T16" fmla="*/ 3 w 862"/>
                <a:gd name="T17" fmla="*/ 14 h 997"/>
                <a:gd name="T18" fmla="*/ 2 w 862"/>
                <a:gd name="T19" fmla="*/ 13 h 997"/>
                <a:gd name="T20" fmla="*/ 1 w 862"/>
                <a:gd name="T21" fmla="*/ 11 h 997"/>
                <a:gd name="T22" fmla="*/ 1 w 862"/>
                <a:gd name="T23" fmla="*/ 9 h 997"/>
                <a:gd name="T24" fmla="*/ 1 w 862"/>
                <a:gd name="T25" fmla="*/ 7 h 997"/>
                <a:gd name="T26" fmla="*/ 1 w 862"/>
                <a:gd name="T27" fmla="*/ 5 h 997"/>
                <a:gd name="T28" fmla="*/ 2 w 862"/>
                <a:gd name="T29" fmla="*/ 4 h 997"/>
                <a:gd name="T30" fmla="*/ 3 w 862"/>
                <a:gd name="T31" fmla="*/ 2 h 997"/>
                <a:gd name="T32" fmla="*/ 5 w 862"/>
                <a:gd name="T33" fmla="*/ 1 h 997"/>
                <a:gd name="T34" fmla="*/ 7 w 862"/>
                <a:gd name="T35" fmla="*/ 1 h 997"/>
                <a:gd name="T36" fmla="*/ 9 w 862"/>
                <a:gd name="T37" fmla="*/ 1 h 997"/>
                <a:gd name="T38" fmla="*/ 10 w 862"/>
                <a:gd name="T39" fmla="*/ 1 h 997"/>
                <a:gd name="T40" fmla="*/ 11 w 862"/>
                <a:gd name="T41" fmla="*/ 1 h 997"/>
                <a:gd name="T42" fmla="*/ 12 w 862"/>
                <a:gd name="T43" fmla="*/ 1 h 997"/>
                <a:gd name="T44" fmla="*/ 13 w 862"/>
                <a:gd name="T45" fmla="*/ 2 h 997"/>
                <a:gd name="T46" fmla="*/ 13 w 862"/>
                <a:gd name="T47" fmla="*/ 3 h 997"/>
                <a:gd name="T48" fmla="*/ 11 w 862"/>
                <a:gd name="T49" fmla="*/ 5 h 997"/>
                <a:gd name="T50" fmla="*/ 11 w 862"/>
                <a:gd name="T51" fmla="*/ 4 h 997"/>
                <a:gd name="T52" fmla="*/ 10 w 862"/>
                <a:gd name="T53" fmla="*/ 4 h 997"/>
                <a:gd name="T54" fmla="*/ 10 w 862"/>
                <a:gd name="T55" fmla="*/ 4 h 997"/>
                <a:gd name="T56" fmla="*/ 9 w 862"/>
                <a:gd name="T57" fmla="*/ 4 h 997"/>
                <a:gd name="T58" fmla="*/ 9 w 862"/>
                <a:gd name="T59" fmla="*/ 3 h 997"/>
                <a:gd name="T60" fmla="*/ 7 w 862"/>
                <a:gd name="T61" fmla="*/ 3 h 997"/>
                <a:gd name="T62" fmla="*/ 7 w 862"/>
                <a:gd name="T63" fmla="*/ 4 h 997"/>
                <a:gd name="T64" fmla="*/ 6 w 862"/>
                <a:gd name="T65" fmla="*/ 4 h 997"/>
                <a:gd name="T66" fmla="*/ 5 w 862"/>
                <a:gd name="T67" fmla="*/ 5 h 997"/>
                <a:gd name="T68" fmla="*/ 3 w 862"/>
                <a:gd name="T69" fmla="*/ 6 h 997"/>
                <a:gd name="T70" fmla="*/ 3 w 862"/>
                <a:gd name="T71" fmla="*/ 7 h 997"/>
                <a:gd name="T72" fmla="*/ 3 w 862"/>
                <a:gd name="T73" fmla="*/ 8 h 997"/>
                <a:gd name="T74" fmla="*/ 3 w 862"/>
                <a:gd name="T75" fmla="*/ 10 h 997"/>
                <a:gd name="T76" fmla="*/ 3 w 862"/>
                <a:gd name="T77" fmla="*/ 11 h 997"/>
                <a:gd name="T78" fmla="*/ 5 w 862"/>
                <a:gd name="T79" fmla="*/ 12 h 997"/>
                <a:gd name="T80" fmla="*/ 6 w 862"/>
                <a:gd name="T81" fmla="*/ 13 h 997"/>
                <a:gd name="T82" fmla="*/ 7 w 862"/>
                <a:gd name="T83" fmla="*/ 13 h 997"/>
                <a:gd name="T84" fmla="*/ 7 w 862"/>
                <a:gd name="T85" fmla="*/ 13 h 997"/>
                <a:gd name="T86" fmla="*/ 9 w 862"/>
                <a:gd name="T87" fmla="*/ 13 h 997"/>
                <a:gd name="T88" fmla="*/ 9 w 862"/>
                <a:gd name="T89" fmla="*/ 13 h 997"/>
                <a:gd name="T90" fmla="*/ 10 w 862"/>
                <a:gd name="T91" fmla="*/ 13 h 997"/>
                <a:gd name="T92" fmla="*/ 10 w 862"/>
                <a:gd name="T93" fmla="*/ 13 h 997"/>
                <a:gd name="T94" fmla="*/ 11 w 862"/>
                <a:gd name="T95" fmla="*/ 12 h 997"/>
                <a:gd name="T96" fmla="*/ 11 w 862"/>
                <a:gd name="T97" fmla="*/ 12 h 997"/>
                <a:gd name="T98" fmla="*/ 13 w 862"/>
                <a:gd name="T99" fmla="*/ 14 h 997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w 862"/>
                <a:gd name="T151" fmla="*/ 0 h 997"/>
                <a:gd name="T152" fmla="*/ 862 w 862"/>
                <a:gd name="T153" fmla="*/ 997 h 997"/>
              </a:gdLst>
              <a:ahLst/>
              <a:cxnLst>
                <a:cxn ang="T100">
                  <a:pos x="T0" y="T1"/>
                </a:cxn>
                <a:cxn ang="T101">
                  <a:pos x="T2" y="T3"/>
                </a:cxn>
                <a:cxn ang="T102">
                  <a:pos x="T4" y="T5"/>
                </a:cxn>
                <a:cxn ang="T103">
                  <a:pos x="T6" y="T7"/>
                </a:cxn>
                <a:cxn ang="T104">
                  <a:pos x="T8" y="T9"/>
                </a:cxn>
                <a:cxn ang="T105">
                  <a:pos x="T10" y="T11"/>
                </a:cxn>
                <a:cxn ang="T106">
                  <a:pos x="T12" y="T13"/>
                </a:cxn>
                <a:cxn ang="T107">
                  <a:pos x="T14" y="T15"/>
                </a:cxn>
                <a:cxn ang="T108">
                  <a:pos x="T16" y="T17"/>
                </a:cxn>
                <a:cxn ang="T109">
                  <a:pos x="T18" y="T19"/>
                </a:cxn>
                <a:cxn ang="T110">
                  <a:pos x="T20" y="T21"/>
                </a:cxn>
                <a:cxn ang="T111">
                  <a:pos x="T22" y="T23"/>
                </a:cxn>
                <a:cxn ang="T112">
                  <a:pos x="T24" y="T25"/>
                </a:cxn>
                <a:cxn ang="T113">
                  <a:pos x="T26" y="T27"/>
                </a:cxn>
                <a:cxn ang="T114">
                  <a:pos x="T28" y="T29"/>
                </a:cxn>
                <a:cxn ang="T115">
                  <a:pos x="T30" y="T31"/>
                </a:cxn>
                <a:cxn ang="T116">
                  <a:pos x="T32" y="T33"/>
                </a:cxn>
                <a:cxn ang="T117">
                  <a:pos x="T34" y="T35"/>
                </a:cxn>
                <a:cxn ang="T118">
                  <a:pos x="T36" y="T37"/>
                </a:cxn>
                <a:cxn ang="T119">
                  <a:pos x="T38" y="T39"/>
                </a:cxn>
                <a:cxn ang="T120">
                  <a:pos x="T40" y="T41"/>
                </a:cxn>
                <a:cxn ang="T121">
                  <a:pos x="T42" y="T43"/>
                </a:cxn>
                <a:cxn ang="T122">
                  <a:pos x="T44" y="T45"/>
                </a:cxn>
                <a:cxn ang="T123">
                  <a:pos x="T46" y="T47"/>
                </a:cxn>
                <a:cxn ang="T124">
                  <a:pos x="T48" y="T49"/>
                </a:cxn>
                <a:cxn ang="T125">
                  <a:pos x="T50" y="T51"/>
                </a:cxn>
                <a:cxn ang="T126">
                  <a:pos x="T52" y="T53"/>
                </a:cxn>
                <a:cxn ang="T127">
                  <a:pos x="T54" y="T55"/>
                </a:cxn>
                <a:cxn ang="T128">
                  <a:pos x="T56" y="T57"/>
                </a:cxn>
                <a:cxn ang="T129">
                  <a:pos x="T58" y="T59"/>
                </a:cxn>
                <a:cxn ang="T130">
                  <a:pos x="T60" y="T61"/>
                </a:cxn>
                <a:cxn ang="T131">
                  <a:pos x="T62" y="T63"/>
                </a:cxn>
                <a:cxn ang="T132">
                  <a:pos x="T64" y="T65"/>
                </a:cxn>
                <a:cxn ang="T133">
                  <a:pos x="T66" y="T67"/>
                </a:cxn>
                <a:cxn ang="T134">
                  <a:pos x="T68" y="T69"/>
                </a:cxn>
                <a:cxn ang="T135">
                  <a:pos x="T70" y="T71"/>
                </a:cxn>
                <a:cxn ang="T136">
                  <a:pos x="T72" y="T73"/>
                </a:cxn>
                <a:cxn ang="T137">
                  <a:pos x="T74" y="T75"/>
                </a:cxn>
                <a:cxn ang="T138">
                  <a:pos x="T76" y="T77"/>
                </a:cxn>
                <a:cxn ang="T139">
                  <a:pos x="T78" y="T79"/>
                </a:cxn>
                <a:cxn ang="T140">
                  <a:pos x="T80" y="T81"/>
                </a:cxn>
                <a:cxn ang="T141">
                  <a:pos x="T82" y="T83"/>
                </a:cxn>
                <a:cxn ang="T142">
                  <a:pos x="T84" y="T85"/>
                </a:cxn>
                <a:cxn ang="T143">
                  <a:pos x="T86" y="T87"/>
                </a:cxn>
                <a:cxn ang="T144">
                  <a:pos x="T88" y="T89"/>
                </a:cxn>
                <a:cxn ang="T145">
                  <a:pos x="T90" y="T91"/>
                </a:cxn>
                <a:cxn ang="T146">
                  <a:pos x="T92" y="T93"/>
                </a:cxn>
                <a:cxn ang="T147">
                  <a:pos x="T94" y="T95"/>
                </a:cxn>
                <a:cxn ang="T148">
                  <a:pos x="T96" y="T97"/>
                </a:cxn>
                <a:cxn ang="T149">
                  <a:pos x="T98" y="T99"/>
                </a:cxn>
              </a:cxnLst>
              <a:rect l="T150" t="T151" r="T152" b="T153"/>
              <a:pathLst>
                <a:path w="862" h="997">
                  <a:moveTo>
                    <a:pt x="862" y="837"/>
                  </a:moveTo>
                  <a:lnTo>
                    <a:pt x="837" y="861"/>
                  </a:lnTo>
                  <a:lnTo>
                    <a:pt x="813" y="884"/>
                  </a:lnTo>
                  <a:lnTo>
                    <a:pt x="786" y="904"/>
                  </a:lnTo>
                  <a:lnTo>
                    <a:pt x="759" y="923"/>
                  </a:lnTo>
                  <a:lnTo>
                    <a:pt x="730" y="940"/>
                  </a:lnTo>
                  <a:lnTo>
                    <a:pt x="698" y="954"/>
                  </a:lnTo>
                  <a:lnTo>
                    <a:pt x="667" y="967"/>
                  </a:lnTo>
                  <a:lnTo>
                    <a:pt x="635" y="979"/>
                  </a:lnTo>
                  <a:lnTo>
                    <a:pt x="602" y="987"/>
                  </a:lnTo>
                  <a:lnTo>
                    <a:pt x="568" y="993"/>
                  </a:lnTo>
                  <a:lnTo>
                    <a:pt x="532" y="997"/>
                  </a:lnTo>
                  <a:lnTo>
                    <a:pt x="498" y="997"/>
                  </a:lnTo>
                  <a:lnTo>
                    <a:pt x="429" y="993"/>
                  </a:lnTo>
                  <a:lnTo>
                    <a:pt x="365" y="980"/>
                  </a:lnTo>
                  <a:lnTo>
                    <a:pt x="303" y="959"/>
                  </a:lnTo>
                  <a:lnTo>
                    <a:pt x="246" y="930"/>
                  </a:lnTo>
                  <a:lnTo>
                    <a:pt x="193" y="894"/>
                  </a:lnTo>
                  <a:lnTo>
                    <a:pt x="144" y="853"/>
                  </a:lnTo>
                  <a:lnTo>
                    <a:pt x="103" y="804"/>
                  </a:lnTo>
                  <a:lnTo>
                    <a:pt x="67" y="751"/>
                  </a:lnTo>
                  <a:lnTo>
                    <a:pt x="38" y="694"/>
                  </a:lnTo>
                  <a:lnTo>
                    <a:pt x="17" y="632"/>
                  </a:lnTo>
                  <a:lnTo>
                    <a:pt x="4" y="567"/>
                  </a:lnTo>
                  <a:lnTo>
                    <a:pt x="0" y="499"/>
                  </a:lnTo>
                  <a:lnTo>
                    <a:pt x="4" y="431"/>
                  </a:lnTo>
                  <a:lnTo>
                    <a:pt x="17" y="367"/>
                  </a:lnTo>
                  <a:lnTo>
                    <a:pt x="38" y="305"/>
                  </a:lnTo>
                  <a:lnTo>
                    <a:pt x="67" y="248"/>
                  </a:lnTo>
                  <a:lnTo>
                    <a:pt x="103" y="195"/>
                  </a:lnTo>
                  <a:lnTo>
                    <a:pt x="144" y="148"/>
                  </a:lnTo>
                  <a:lnTo>
                    <a:pt x="193" y="105"/>
                  </a:lnTo>
                  <a:lnTo>
                    <a:pt x="246" y="69"/>
                  </a:lnTo>
                  <a:lnTo>
                    <a:pt x="303" y="40"/>
                  </a:lnTo>
                  <a:lnTo>
                    <a:pt x="365" y="19"/>
                  </a:lnTo>
                  <a:lnTo>
                    <a:pt x="429" y="6"/>
                  </a:lnTo>
                  <a:lnTo>
                    <a:pt x="498" y="0"/>
                  </a:lnTo>
                  <a:lnTo>
                    <a:pt x="532" y="2"/>
                  </a:lnTo>
                  <a:lnTo>
                    <a:pt x="568" y="6"/>
                  </a:lnTo>
                  <a:lnTo>
                    <a:pt x="602" y="12"/>
                  </a:lnTo>
                  <a:lnTo>
                    <a:pt x="635" y="20"/>
                  </a:lnTo>
                  <a:lnTo>
                    <a:pt x="667" y="32"/>
                  </a:lnTo>
                  <a:lnTo>
                    <a:pt x="698" y="45"/>
                  </a:lnTo>
                  <a:lnTo>
                    <a:pt x="730" y="59"/>
                  </a:lnTo>
                  <a:lnTo>
                    <a:pt x="759" y="76"/>
                  </a:lnTo>
                  <a:lnTo>
                    <a:pt x="786" y="95"/>
                  </a:lnTo>
                  <a:lnTo>
                    <a:pt x="813" y="115"/>
                  </a:lnTo>
                  <a:lnTo>
                    <a:pt x="837" y="138"/>
                  </a:lnTo>
                  <a:lnTo>
                    <a:pt x="862" y="161"/>
                  </a:lnTo>
                  <a:lnTo>
                    <a:pt x="698" y="259"/>
                  </a:lnTo>
                  <a:lnTo>
                    <a:pt x="684" y="249"/>
                  </a:lnTo>
                  <a:lnTo>
                    <a:pt x="670" y="239"/>
                  </a:lnTo>
                  <a:lnTo>
                    <a:pt x="654" y="229"/>
                  </a:lnTo>
                  <a:lnTo>
                    <a:pt x="640" y="221"/>
                  </a:lnTo>
                  <a:lnTo>
                    <a:pt x="622" y="214"/>
                  </a:lnTo>
                  <a:lnTo>
                    <a:pt x="605" y="206"/>
                  </a:lnTo>
                  <a:lnTo>
                    <a:pt x="588" y="201"/>
                  </a:lnTo>
                  <a:lnTo>
                    <a:pt x="571" y="196"/>
                  </a:lnTo>
                  <a:lnTo>
                    <a:pt x="554" y="192"/>
                  </a:lnTo>
                  <a:lnTo>
                    <a:pt x="535" y="189"/>
                  </a:lnTo>
                  <a:lnTo>
                    <a:pt x="516" y="188"/>
                  </a:lnTo>
                  <a:lnTo>
                    <a:pt x="498" y="186"/>
                  </a:lnTo>
                  <a:lnTo>
                    <a:pt x="455" y="189"/>
                  </a:lnTo>
                  <a:lnTo>
                    <a:pt x="415" y="198"/>
                  </a:lnTo>
                  <a:lnTo>
                    <a:pt x="376" y="212"/>
                  </a:lnTo>
                  <a:lnTo>
                    <a:pt x="340" y="229"/>
                  </a:lnTo>
                  <a:lnTo>
                    <a:pt x="306" y="252"/>
                  </a:lnTo>
                  <a:lnTo>
                    <a:pt x="276" y="280"/>
                  </a:lnTo>
                  <a:lnTo>
                    <a:pt x="250" y="308"/>
                  </a:lnTo>
                  <a:lnTo>
                    <a:pt x="227" y="343"/>
                  </a:lnTo>
                  <a:lnTo>
                    <a:pt x="210" y="378"/>
                  </a:lnTo>
                  <a:lnTo>
                    <a:pt x="196" y="417"/>
                  </a:lnTo>
                  <a:lnTo>
                    <a:pt x="187" y="457"/>
                  </a:lnTo>
                  <a:lnTo>
                    <a:pt x="186" y="499"/>
                  </a:lnTo>
                  <a:lnTo>
                    <a:pt x="187" y="542"/>
                  </a:lnTo>
                  <a:lnTo>
                    <a:pt x="196" y="582"/>
                  </a:lnTo>
                  <a:lnTo>
                    <a:pt x="210" y="620"/>
                  </a:lnTo>
                  <a:lnTo>
                    <a:pt x="227" y="656"/>
                  </a:lnTo>
                  <a:lnTo>
                    <a:pt x="250" y="691"/>
                  </a:lnTo>
                  <a:lnTo>
                    <a:pt x="276" y="721"/>
                  </a:lnTo>
                  <a:lnTo>
                    <a:pt x="306" y="747"/>
                  </a:lnTo>
                  <a:lnTo>
                    <a:pt x="340" y="769"/>
                  </a:lnTo>
                  <a:lnTo>
                    <a:pt x="376" y="787"/>
                  </a:lnTo>
                  <a:lnTo>
                    <a:pt x="415" y="801"/>
                  </a:lnTo>
                  <a:lnTo>
                    <a:pt x="455" y="810"/>
                  </a:lnTo>
                  <a:lnTo>
                    <a:pt x="498" y="811"/>
                  </a:lnTo>
                  <a:lnTo>
                    <a:pt x="516" y="811"/>
                  </a:lnTo>
                  <a:lnTo>
                    <a:pt x="535" y="810"/>
                  </a:lnTo>
                  <a:lnTo>
                    <a:pt x="554" y="807"/>
                  </a:lnTo>
                  <a:lnTo>
                    <a:pt x="572" y="802"/>
                  </a:lnTo>
                  <a:lnTo>
                    <a:pt x="590" y="797"/>
                  </a:lnTo>
                  <a:lnTo>
                    <a:pt x="607" y="791"/>
                  </a:lnTo>
                  <a:lnTo>
                    <a:pt x="624" y="784"/>
                  </a:lnTo>
                  <a:lnTo>
                    <a:pt x="640" y="775"/>
                  </a:lnTo>
                  <a:lnTo>
                    <a:pt x="655" y="767"/>
                  </a:lnTo>
                  <a:lnTo>
                    <a:pt x="671" y="758"/>
                  </a:lnTo>
                  <a:lnTo>
                    <a:pt x="685" y="747"/>
                  </a:lnTo>
                  <a:lnTo>
                    <a:pt x="700" y="735"/>
                  </a:lnTo>
                  <a:lnTo>
                    <a:pt x="862" y="837"/>
                  </a:lnTo>
                </a:path>
              </a:pathLst>
            </a:custGeom>
            <a:noFill/>
            <a:ln w="3175">
              <a:solidFill>
                <a:srgbClr val="FF08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</p:grpSp>
      <p:sp>
        <p:nvSpPr>
          <p:cNvPr id="17411" name="Rectangle 106"/>
          <p:cNvSpPr>
            <a:spLocks noChangeArrowheads="1"/>
          </p:cNvSpPr>
          <p:nvPr/>
        </p:nvSpPr>
        <p:spPr bwMode="auto">
          <a:xfrm>
            <a:off x="2411413" y="4005263"/>
            <a:ext cx="4321175" cy="107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0" fontAlgn="b" hangingPunct="0">
              <a:lnSpc>
                <a:spcPct val="80000"/>
              </a:lnSpc>
            </a:pPr>
            <a:endParaRPr lang="it-IT"/>
          </a:p>
        </p:txBody>
      </p:sp>
      <p:sp>
        <p:nvSpPr>
          <p:cNvPr id="17412" name="Text Box 107"/>
          <p:cNvSpPr txBox="1">
            <a:spLocks noChangeArrowheads="1"/>
          </p:cNvSpPr>
          <p:nvPr/>
        </p:nvSpPr>
        <p:spPr bwMode="auto">
          <a:xfrm>
            <a:off x="2771775" y="4230207"/>
            <a:ext cx="3744913" cy="4370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>
            <a:spAutoFit/>
          </a:bodyPr>
          <a:lstStyle/>
          <a:p>
            <a:pPr algn="ctr" eaLnBrk="0" fontAlgn="b" hangingPunct="0">
              <a:lnSpc>
                <a:spcPct val="80000"/>
              </a:lnSpc>
              <a:spcBef>
                <a:spcPct val="50000"/>
              </a:spcBef>
            </a:pPr>
            <a:r>
              <a:rPr lang="it-IT" sz="2800" b="1" dirty="0" err="1" smtClean="0">
                <a:latin typeface="Arial" charset="0"/>
              </a:rPr>
              <a:t>Assoarmieri</a:t>
            </a:r>
            <a:r>
              <a:rPr lang="it-IT" sz="2800" b="1" dirty="0" smtClean="0">
                <a:latin typeface="Arial" charset="0"/>
              </a:rPr>
              <a:t> 2013</a:t>
            </a:r>
            <a:endParaRPr lang="it-IT" sz="2800" b="1" dirty="0">
              <a:latin typeface="Arial" charset="0"/>
            </a:endParaRPr>
          </a:p>
        </p:txBody>
      </p:sp>
    </p:spTree>
  </p:cSld>
  <p:clrMapOvr>
    <a:masterClrMapping/>
  </p:clrMapOvr>
  <p:transition spd="med" advTm="7200">
    <p:blinds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3" name="Segnaposto numero diapositiva 5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DFD27826-D355-43B7-BA42-513262A41731}" type="slidenum">
              <a:rPr lang="en-US" altLang="it-IT" smtClean="0"/>
              <a:pPr/>
              <a:t>10</a:t>
            </a:fld>
            <a:endParaRPr lang="en-US" altLang="it-IT" smtClean="0"/>
          </a:p>
        </p:txBody>
      </p:sp>
      <p:sp>
        <p:nvSpPr>
          <p:cNvPr id="13619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88640"/>
            <a:ext cx="7772400" cy="1008112"/>
          </a:xfrm>
        </p:spPr>
        <p:txBody>
          <a:bodyPr/>
          <a:lstStyle/>
          <a:p>
            <a:r>
              <a:rPr lang="it-IT" b="1" dirty="0" smtClean="0">
                <a:solidFill>
                  <a:schemeClr val="tx1"/>
                </a:solidFill>
              </a:rPr>
              <a:t>Fiocchi </a:t>
            </a:r>
          </a:p>
        </p:txBody>
      </p:sp>
      <p:sp>
        <p:nvSpPr>
          <p:cNvPr id="773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124744"/>
            <a:ext cx="7772400" cy="5328445"/>
          </a:xfrm>
        </p:spPr>
        <p:txBody>
          <a:bodyPr/>
          <a:lstStyle/>
          <a:p>
            <a:pPr marL="0" indent="0" algn="ctr">
              <a:buFontTx/>
              <a:buNone/>
              <a:defRPr/>
            </a:pPr>
            <a:endParaRPr lang="it-IT" sz="2800" b="1" dirty="0"/>
          </a:p>
          <a:p>
            <a:pPr>
              <a:defRPr/>
            </a:pPr>
            <a:r>
              <a:rPr lang="it-IT" sz="2800" dirty="0" smtClean="0"/>
              <a:t>Agente Fiocchi comunica sulla nota d ordine trasmessa in Fiocchi «adesione»  a proposta Assoarmieri.</a:t>
            </a:r>
          </a:p>
          <a:p>
            <a:pPr>
              <a:defRPr/>
            </a:pPr>
            <a:r>
              <a:rPr lang="it-IT" sz="2800" dirty="0" smtClean="0"/>
              <a:t>Ufficio Vendite Italia manda a DVI comunicazione di conferma adesione </a:t>
            </a:r>
          </a:p>
          <a:p>
            <a:pPr>
              <a:defRPr/>
            </a:pPr>
            <a:r>
              <a:rPr lang="it-IT" sz="2800" dirty="0" smtClean="0"/>
              <a:t>Fiocchi a fine campagna verserà all’ associazione il denaro necessario per la copertura base della polizza  assicurativa.</a:t>
            </a:r>
          </a:p>
          <a:p>
            <a:pPr marL="0" indent="0" algn="ctr">
              <a:buFontTx/>
              <a:buNone/>
              <a:defRPr/>
            </a:pPr>
            <a:endParaRPr lang="it-IT" sz="2800" dirty="0" smtClean="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85800" y="188640"/>
            <a:ext cx="7772400" cy="1296144"/>
          </a:xfrm>
        </p:spPr>
        <p:txBody>
          <a:bodyPr/>
          <a:lstStyle/>
          <a:p>
            <a:r>
              <a:rPr lang="it-IT" sz="3200" dirty="0" smtClean="0"/>
              <a:t/>
            </a:r>
            <a:br>
              <a:rPr lang="it-IT" sz="3200" dirty="0" smtClean="0"/>
            </a:br>
            <a:r>
              <a:rPr lang="it-IT" sz="3200" b="1" dirty="0" smtClean="0"/>
              <a:t>Copertura assicurativa «base»</a:t>
            </a:r>
            <a:br>
              <a:rPr lang="it-IT" sz="3200" b="1" dirty="0" smtClean="0"/>
            </a:br>
            <a:r>
              <a:rPr lang="it-IT" sz="3200" b="1" dirty="0" smtClean="0"/>
              <a:t> per spese legali 2013</a:t>
            </a:r>
            <a:r>
              <a:rPr lang="it-IT" dirty="0" smtClean="0"/>
              <a:t/>
            </a:r>
            <a:br>
              <a:rPr lang="it-IT" dirty="0" smtClean="0"/>
            </a:b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it-IT" dirty="0" smtClean="0"/>
              <a:t>Vedi scheda tecnica trasmessa in allegato 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052922D-7AEA-4AD8-9805-FEC5CC7D4FB3}" type="slidenum">
              <a:rPr lang="en-US" altLang="it-IT" smtClean="0"/>
              <a:pPr>
                <a:defRPr/>
              </a:pPr>
              <a:t>11</a:t>
            </a:fld>
            <a:endParaRPr lang="en-US" altLang="it-IT"/>
          </a:p>
        </p:txBody>
      </p:sp>
    </p:spTree>
    <p:extLst>
      <p:ext uri="{BB962C8B-B14F-4D97-AF65-F5344CB8AC3E}">
        <p14:creationId xmlns:p14="http://schemas.microsoft.com/office/powerpoint/2010/main" val="2028760464"/>
      </p:ext>
    </p:extLst>
  </p:cSld>
  <p:clrMapOvr>
    <a:masterClrMapping/>
  </p:clrMapOvr>
  <p:transition>
    <p:rand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5" name="Segnaposto numero diapositiva 5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97FB6309-8C0D-48D1-83A0-A027F58993C8}" type="slidenum">
              <a:rPr lang="en-US" altLang="it-IT" smtClean="0"/>
              <a:pPr/>
              <a:t>2</a:t>
            </a:fld>
            <a:endParaRPr lang="en-US" altLang="it-IT" smtClean="0"/>
          </a:p>
        </p:txBody>
      </p:sp>
      <p:sp>
        <p:nvSpPr>
          <p:cNvPr id="8806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1447800"/>
          </a:xfrm>
        </p:spPr>
        <p:txBody>
          <a:bodyPr/>
          <a:lstStyle/>
          <a:p>
            <a:pPr algn="ctr">
              <a:buFontTx/>
              <a:buNone/>
            </a:pPr>
            <a:r>
              <a:rPr lang="it-IT" sz="4000" b="1" dirty="0" smtClean="0"/>
              <a:t>PRESENTAZIONE </a:t>
            </a:r>
          </a:p>
          <a:p>
            <a:pPr algn="ctr">
              <a:buFontTx/>
              <a:buNone/>
            </a:pPr>
            <a:r>
              <a:rPr lang="it-IT" sz="4000" b="1" dirty="0" smtClean="0"/>
              <a:t>     </a:t>
            </a:r>
            <a:endParaRPr lang="it-IT" sz="2400" b="1" dirty="0" smtClean="0"/>
          </a:p>
        </p:txBody>
      </p:sp>
      <p:sp>
        <p:nvSpPr>
          <p:cNvPr id="88067" name="WordArt 6"/>
          <p:cNvSpPr>
            <a:spLocks noChangeArrowheads="1" noChangeShapeType="1" noTextEdit="1"/>
          </p:cNvSpPr>
          <p:nvPr/>
        </p:nvSpPr>
        <p:spPr bwMode="auto">
          <a:xfrm>
            <a:off x="2484438" y="2852738"/>
            <a:ext cx="1655762" cy="925512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</a:bodyPr>
          <a:lstStyle/>
          <a:p>
            <a:pPr algn="ctr"/>
            <a:r>
              <a:rPr lang="it-IT" sz="3600" b="1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Arial"/>
                <a:cs typeface="Arial"/>
              </a:rPr>
              <a:t>NOVITA’ 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7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 smtClean="0"/>
              <a:t>Assoarmieri</a:t>
            </a:r>
            <a:r>
              <a:rPr lang="it-IT" dirty="0" smtClean="0"/>
              <a:t> caccia 2013</a:t>
            </a:r>
          </a:p>
        </p:txBody>
      </p:sp>
      <p:sp>
        <p:nvSpPr>
          <p:cNvPr id="116738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FontTx/>
              <a:buNone/>
            </a:pPr>
            <a:endParaRPr lang="it-IT" dirty="0" smtClean="0"/>
          </a:p>
          <a:p>
            <a:pPr marL="0" indent="0" algn="ctr">
              <a:buFontTx/>
              <a:buNone/>
            </a:pPr>
            <a:endParaRPr lang="it-IT" dirty="0" smtClean="0"/>
          </a:p>
          <a:p>
            <a:pPr marL="0" indent="0" algn="ctr">
              <a:buFontTx/>
              <a:buNone/>
            </a:pPr>
            <a:r>
              <a:rPr lang="it-IT" dirty="0" smtClean="0"/>
              <a:t>Proposta commerciale                              in esclusiva per gli associati Assoarmieri</a:t>
            </a:r>
          </a:p>
          <a:p>
            <a:pPr marL="0" indent="0" algn="ctr">
              <a:buFontTx/>
              <a:buNone/>
            </a:pPr>
            <a:endParaRPr lang="it-IT" dirty="0" smtClean="0"/>
          </a:p>
          <a:p>
            <a:pPr marL="0" indent="0" algn="ctr">
              <a:buFontTx/>
              <a:buNone/>
            </a:pPr>
            <a:endParaRPr lang="it-IT" dirty="0" smtClean="0"/>
          </a:p>
        </p:txBody>
      </p:sp>
      <p:sp>
        <p:nvSpPr>
          <p:cNvPr id="116739" name="Segnaposto numero diapositiva 3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4E63DEEA-A48F-4930-A5BA-8A3480E9CF01}" type="slidenum">
              <a:rPr lang="en-US" altLang="it-IT" smtClean="0"/>
              <a:pPr/>
              <a:t>3</a:t>
            </a:fld>
            <a:endParaRPr lang="en-US" altLang="it-IT" smtClean="0"/>
          </a:p>
        </p:txBody>
      </p:sp>
    </p:spTree>
  </p:cSld>
  <p:clrMapOvr>
    <a:masterClrMapping/>
  </p:clrMapOvr>
  <p:transition>
    <p:random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3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3200" b="1" smtClean="0">
                <a:solidFill>
                  <a:schemeClr val="tx1"/>
                </a:solidFill>
              </a:rPr>
              <a:t>Condizioni Campagna Caccia </a:t>
            </a:r>
            <a:endParaRPr lang="it-IT" sz="3200" smtClean="0"/>
          </a:p>
        </p:txBody>
      </p:sp>
      <p:sp>
        <p:nvSpPr>
          <p:cNvPr id="120834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lnSpc>
                <a:spcPct val="80000"/>
              </a:lnSpc>
              <a:buFont typeface="Wingdings" pitchFamily="2" charset="2"/>
              <a:buNone/>
            </a:pPr>
            <a:r>
              <a:rPr lang="it-IT" sz="2800" b="1" dirty="0" smtClean="0"/>
              <a:t>Proposta cartucce per canna liscia</a:t>
            </a:r>
          </a:p>
          <a:p>
            <a:pPr algn="ctr">
              <a:lnSpc>
                <a:spcPct val="80000"/>
              </a:lnSpc>
              <a:buFont typeface="Wingdings" pitchFamily="2" charset="2"/>
              <a:buNone/>
            </a:pPr>
            <a:endParaRPr lang="it-IT" sz="2800" b="1" i="1" dirty="0" smtClean="0"/>
          </a:p>
          <a:p>
            <a:pPr algn="ctr">
              <a:lnSpc>
                <a:spcPct val="80000"/>
              </a:lnSpc>
            </a:pPr>
            <a:r>
              <a:rPr lang="it-IT" sz="2400" b="1" i="1" dirty="0" smtClean="0"/>
              <a:t>Per accedere alla campagna caccia l’ordine minimo per singola armeria dovrà essere di  pz.5.000 cartucce ad anima liscia                             ( o maggiore a discrezione armiere)                               consegnate entro il 28 febbraio 2013 </a:t>
            </a:r>
          </a:p>
          <a:p>
            <a:pPr algn="ctr">
              <a:lnSpc>
                <a:spcPct val="80000"/>
              </a:lnSpc>
            </a:pPr>
            <a:endParaRPr lang="it-IT" sz="2400" b="1" i="1" dirty="0" smtClean="0"/>
          </a:p>
          <a:p>
            <a:pPr algn="ctr">
              <a:lnSpc>
                <a:spcPct val="80000"/>
              </a:lnSpc>
            </a:pPr>
            <a:r>
              <a:rPr lang="it-IT" sz="2400" b="1" i="1" dirty="0" smtClean="0"/>
              <a:t>Listino Novembre 2012</a:t>
            </a:r>
          </a:p>
          <a:p>
            <a:pPr algn="ctr">
              <a:lnSpc>
                <a:spcPct val="80000"/>
              </a:lnSpc>
            </a:pPr>
            <a:endParaRPr lang="it-IT" sz="2400" b="1" i="1" dirty="0" smtClean="0"/>
          </a:p>
          <a:p>
            <a:pPr algn="ctr">
              <a:lnSpc>
                <a:spcPct val="80000"/>
              </a:lnSpc>
            </a:pPr>
            <a:r>
              <a:rPr lang="it-IT" sz="2400" b="1" i="1" dirty="0" smtClean="0"/>
              <a:t> sconto 15% </a:t>
            </a:r>
          </a:p>
          <a:p>
            <a:endParaRPr lang="it-IT" dirty="0" smtClean="0"/>
          </a:p>
        </p:txBody>
      </p:sp>
      <p:sp>
        <p:nvSpPr>
          <p:cNvPr id="120835" name="Segnaposto numero diapositiva 3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A33E9F5C-BBAA-41C7-A497-D465714192F6}" type="slidenum">
              <a:rPr lang="en-US" altLang="it-IT" smtClean="0"/>
              <a:pPr/>
              <a:t>4</a:t>
            </a:fld>
            <a:endParaRPr lang="en-US" altLang="it-IT" smtClean="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5" name="Titolo 1"/>
          <p:cNvSpPr>
            <a:spLocks noGrp="1"/>
          </p:cNvSpPr>
          <p:nvPr>
            <p:ph type="title"/>
          </p:nvPr>
        </p:nvSpPr>
        <p:spPr>
          <a:xfrm>
            <a:off x="685800" y="116632"/>
            <a:ext cx="7772400" cy="1224136"/>
          </a:xfrm>
        </p:spPr>
        <p:txBody>
          <a:bodyPr/>
          <a:lstStyle/>
          <a:p>
            <a:r>
              <a:rPr lang="it-IT" sz="3200" b="1" dirty="0" smtClean="0">
                <a:solidFill>
                  <a:schemeClr val="tx1"/>
                </a:solidFill>
              </a:rPr>
              <a:t>Condizioni Campagna Caccia </a:t>
            </a:r>
            <a:endParaRPr lang="it-IT" sz="3200" dirty="0" smtClean="0"/>
          </a:p>
        </p:txBody>
      </p:sp>
      <p:sp>
        <p:nvSpPr>
          <p:cNvPr id="805890" name="Segnaposto contenuto 2"/>
          <p:cNvSpPr>
            <a:spLocks noGrp="1"/>
          </p:cNvSpPr>
          <p:nvPr>
            <p:ph idx="1"/>
          </p:nvPr>
        </p:nvSpPr>
        <p:spPr>
          <a:xfrm>
            <a:off x="685800" y="1268760"/>
            <a:ext cx="7918450" cy="5472608"/>
          </a:xfrm>
        </p:spPr>
        <p:txBody>
          <a:bodyPr/>
          <a:lstStyle/>
          <a:p>
            <a:pPr algn="ctr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it-IT" sz="2800" b="1" dirty="0" smtClean="0"/>
              <a:t>Proposta cartucce per anima rigata  (carabina)</a:t>
            </a:r>
          </a:p>
          <a:p>
            <a:pPr algn="ctr">
              <a:lnSpc>
                <a:spcPct val="80000"/>
              </a:lnSpc>
              <a:buFont typeface="Wingdings" pitchFamily="2" charset="2"/>
              <a:buNone/>
              <a:defRPr/>
            </a:pPr>
            <a:endParaRPr lang="it-IT" sz="2800" b="1" dirty="0"/>
          </a:p>
          <a:p>
            <a:pPr algn="ctr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it-IT" sz="2800" b="1" dirty="0" smtClean="0">
                <a:solidFill>
                  <a:srgbClr val="FF0000"/>
                </a:solidFill>
              </a:rPr>
              <a:t>Proposta ad integrazione e condizionata alle  cartucce ad anima liscia</a:t>
            </a:r>
            <a:endParaRPr lang="it-IT" sz="2400" b="1" i="1" dirty="0" smtClean="0">
              <a:solidFill>
                <a:srgbClr val="FF0000"/>
              </a:solidFill>
            </a:endParaRPr>
          </a:p>
          <a:p>
            <a:pPr algn="ctr">
              <a:lnSpc>
                <a:spcPct val="80000"/>
              </a:lnSpc>
              <a:defRPr/>
            </a:pPr>
            <a:endParaRPr lang="it-IT" sz="2400" b="1" i="1" dirty="0" smtClean="0"/>
          </a:p>
          <a:p>
            <a:pPr algn="ctr">
              <a:lnSpc>
                <a:spcPct val="80000"/>
              </a:lnSpc>
              <a:defRPr/>
            </a:pPr>
            <a:r>
              <a:rPr lang="it-IT" sz="2400" b="1" i="1" dirty="0" smtClean="0"/>
              <a:t>Q.tà minima : 1000 cartucce per carabina                      </a:t>
            </a:r>
          </a:p>
          <a:p>
            <a:pPr marL="0" indent="0" algn="ctr">
              <a:lnSpc>
                <a:spcPct val="80000"/>
              </a:lnSpc>
              <a:buFontTx/>
              <a:buNone/>
              <a:defRPr/>
            </a:pPr>
            <a:r>
              <a:rPr lang="it-IT" sz="2400" b="1" i="1" dirty="0" smtClean="0"/>
              <a:t>(2 differenti calibri a scelta cliente )</a:t>
            </a:r>
            <a:endParaRPr lang="it-IT" sz="2400" b="1" i="1" dirty="0"/>
          </a:p>
          <a:p>
            <a:pPr algn="ctr">
              <a:lnSpc>
                <a:spcPct val="80000"/>
              </a:lnSpc>
              <a:defRPr/>
            </a:pPr>
            <a:endParaRPr lang="it-IT" sz="2400" b="1" i="1" dirty="0" smtClean="0"/>
          </a:p>
          <a:p>
            <a:pPr algn="ctr">
              <a:lnSpc>
                <a:spcPct val="80000"/>
              </a:lnSpc>
              <a:defRPr/>
            </a:pPr>
            <a:r>
              <a:rPr lang="it-IT" sz="2400" b="1" i="1" dirty="0" smtClean="0"/>
              <a:t>Consegna entro 28 febbraio  </a:t>
            </a:r>
          </a:p>
          <a:p>
            <a:pPr algn="ctr">
              <a:lnSpc>
                <a:spcPct val="80000"/>
              </a:lnSpc>
              <a:defRPr/>
            </a:pPr>
            <a:endParaRPr lang="it-IT" sz="2400" b="1" i="1" dirty="0" smtClean="0"/>
          </a:p>
          <a:p>
            <a:pPr algn="ctr">
              <a:lnSpc>
                <a:spcPct val="80000"/>
              </a:lnSpc>
              <a:defRPr/>
            </a:pPr>
            <a:r>
              <a:rPr lang="it-IT" sz="2400" b="1" i="1" dirty="0" smtClean="0"/>
              <a:t>Listino Novembre 2012</a:t>
            </a:r>
          </a:p>
          <a:p>
            <a:pPr algn="ctr">
              <a:lnSpc>
                <a:spcPct val="80000"/>
              </a:lnSpc>
              <a:defRPr/>
            </a:pPr>
            <a:endParaRPr lang="it-IT" sz="2400" b="1" i="1" dirty="0" smtClean="0"/>
          </a:p>
          <a:p>
            <a:pPr algn="ctr">
              <a:lnSpc>
                <a:spcPct val="80000"/>
              </a:lnSpc>
              <a:defRPr/>
            </a:pPr>
            <a:r>
              <a:rPr lang="it-IT" sz="2400" b="1" i="1" dirty="0" smtClean="0"/>
              <a:t>Sconto 15% </a:t>
            </a:r>
          </a:p>
        </p:txBody>
      </p:sp>
      <p:sp>
        <p:nvSpPr>
          <p:cNvPr id="123907" name="Segnaposto numero diapositiva 3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91821447-3853-4F18-BAEB-2487362BB9BE}" type="slidenum">
              <a:rPr lang="en-US" altLang="it-IT" smtClean="0"/>
              <a:pPr/>
              <a:t>5</a:t>
            </a:fld>
            <a:endParaRPr lang="en-US" altLang="it-IT" smtClean="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3200" b="1" dirty="0">
                <a:solidFill>
                  <a:srgbClr val="000000"/>
                </a:solidFill>
              </a:rPr>
              <a:t>Condizioni Campagna Caccia 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79512" y="1556792"/>
            <a:ext cx="8640960" cy="5040560"/>
          </a:xfrm>
        </p:spPr>
        <p:txBody>
          <a:bodyPr/>
          <a:lstStyle/>
          <a:p>
            <a:endParaRPr lang="it-IT" sz="2800" dirty="0" smtClean="0"/>
          </a:p>
          <a:p>
            <a:endParaRPr lang="it-IT" sz="2800" dirty="0"/>
          </a:p>
          <a:p>
            <a:pPr marL="0" indent="0" algn="ctr">
              <a:buNone/>
            </a:pPr>
            <a:r>
              <a:rPr lang="it-IT" dirty="0" smtClean="0"/>
              <a:t>Tutta l offerta commerciale è valida esclusivamente per la merce disponibile a magazzino</a:t>
            </a:r>
          </a:p>
          <a:p>
            <a:pPr algn="ctr"/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052922D-7AEA-4AD8-9805-FEC5CC7D4FB3}" type="slidenum">
              <a:rPr lang="en-US" altLang="it-IT" smtClean="0"/>
              <a:pPr>
                <a:defRPr/>
              </a:pPr>
              <a:t>6</a:t>
            </a:fld>
            <a:endParaRPr lang="en-US" altLang="it-IT"/>
          </a:p>
        </p:txBody>
      </p:sp>
    </p:spTree>
    <p:extLst>
      <p:ext uri="{BB962C8B-B14F-4D97-AF65-F5344CB8AC3E}">
        <p14:creationId xmlns:p14="http://schemas.microsoft.com/office/powerpoint/2010/main" val="2436973464"/>
      </p:ext>
    </p:extLst>
  </p:cSld>
  <p:clrMapOvr>
    <a:masterClrMapping/>
  </p:clrMapOvr>
  <p:transition>
    <p:random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7" name="Segnaposto numero diapositiva 5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C1923E7C-43AF-4A2F-B750-BA46D3D04C97}" type="slidenum">
              <a:rPr lang="en-US" altLang="it-IT" smtClean="0"/>
              <a:pPr/>
              <a:t>7</a:t>
            </a:fld>
            <a:endParaRPr lang="en-US" altLang="it-IT" smtClean="0"/>
          </a:p>
        </p:txBody>
      </p:sp>
      <p:sp>
        <p:nvSpPr>
          <p:cNvPr id="1269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Tempistica </a:t>
            </a:r>
          </a:p>
        </p:txBody>
      </p:sp>
      <p:sp>
        <p:nvSpPr>
          <p:cNvPr id="1269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sz="2800" dirty="0" smtClean="0"/>
              <a:t>Decorrenza campagna: 1 gennaio 2013  </a:t>
            </a:r>
          </a:p>
          <a:p>
            <a:endParaRPr lang="it-IT" sz="2800" dirty="0" smtClean="0"/>
          </a:p>
          <a:p>
            <a:r>
              <a:rPr lang="it-IT" sz="2800" dirty="0" smtClean="0"/>
              <a:t>Chiusura campagna : 28 febbraio 2013 </a:t>
            </a:r>
          </a:p>
          <a:p>
            <a:endParaRPr lang="it-IT" sz="2800" dirty="0" smtClean="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5" name="Segnaposto numero diapositiva 5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1AEB11E0-E9AC-4009-80F6-93A667FA362C}" type="slidenum">
              <a:rPr lang="en-US" altLang="it-IT" smtClean="0"/>
              <a:pPr/>
              <a:t>8</a:t>
            </a:fld>
            <a:endParaRPr lang="en-US" altLang="it-IT" smtClean="0"/>
          </a:p>
        </p:txBody>
      </p:sp>
      <p:sp>
        <p:nvSpPr>
          <p:cNvPr id="1290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Pagamento</a:t>
            </a:r>
            <a:br>
              <a:rPr lang="it-IT" dirty="0" smtClean="0"/>
            </a:br>
            <a:r>
              <a:rPr lang="it-IT" dirty="0" smtClean="0"/>
              <a:t> </a:t>
            </a:r>
          </a:p>
        </p:txBody>
      </p:sp>
      <p:sp>
        <p:nvSpPr>
          <p:cNvPr id="1290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>
              <a:buFontTx/>
              <a:buNone/>
            </a:pPr>
            <a:endParaRPr lang="it-IT" dirty="0" smtClean="0"/>
          </a:p>
          <a:p>
            <a:pPr marL="0" indent="0" algn="ctr">
              <a:buNone/>
            </a:pPr>
            <a:r>
              <a:rPr lang="it-IT" dirty="0" smtClean="0"/>
              <a:t>Pagamento unica soluzione                        </a:t>
            </a:r>
          </a:p>
          <a:p>
            <a:pPr marL="0" indent="0" algn="ctr">
              <a:buNone/>
            </a:pPr>
            <a:r>
              <a:rPr lang="it-IT" dirty="0" smtClean="0"/>
              <a:t>30 giugno 2013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 smtClean="0"/>
              <a:t>Assoarmieri </a:t>
            </a:r>
            <a:endParaRPr lang="it-IT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07504" y="1628800"/>
            <a:ext cx="8856984" cy="4896544"/>
          </a:xfrm>
        </p:spPr>
        <p:txBody>
          <a:bodyPr/>
          <a:lstStyle/>
          <a:p>
            <a:pPr marL="0" indent="0" algn="ctr">
              <a:buNone/>
            </a:pPr>
            <a:endParaRPr lang="it-IT" dirty="0" smtClean="0"/>
          </a:p>
          <a:p>
            <a:pPr marL="0" indent="0" algn="ctr">
              <a:buNone/>
            </a:pPr>
            <a:r>
              <a:rPr lang="it-IT" dirty="0" smtClean="0"/>
              <a:t>A supporto </a:t>
            </a:r>
            <a:r>
              <a:rPr lang="it-IT" dirty="0" err="1" smtClean="0"/>
              <a:t>dell</a:t>
            </a:r>
            <a:r>
              <a:rPr lang="it-IT" dirty="0" smtClean="0"/>
              <a:t> iniziativa, Assoarmieri :</a:t>
            </a:r>
          </a:p>
          <a:p>
            <a:pPr marL="0" indent="0" algn="ctr">
              <a:buNone/>
            </a:pPr>
            <a:endParaRPr lang="it-IT" dirty="0" smtClean="0"/>
          </a:p>
          <a:p>
            <a:r>
              <a:rPr lang="it-IT" dirty="0" smtClean="0"/>
              <a:t>invierà un comunicato a tutti gli associati</a:t>
            </a:r>
          </a:p>
          <a:p>
            <a:r>
              <a:rPr lang="it-IT" dirty="0" smtClean="0"/>
              <a:t>pubblicizzerà sulle riviste settoriali più rappresentative l accordo stipulato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052922D-7AEA-4AD8-9805-FEC5CC7D4FB3}" type="slidenum">
              <a:rPr lang="en-US" altLang="it-IT" smtClean="0"/>
              <a:pPr>
                <a:defRPr/>
              </a:pPr>
              <a:t>9</a:t>
            </a:fld>
            <a:endParaRPr lang="en-US" altLang="it-IT"/>
          </a:p>
        </p:txBody>
      </p:sp>
    </p:spTree>
    <p:extLst>
      <p:ext uri="{BB962C8B-B14F-4D97-AF65-F5344CB8AC3E}">
        <p14:creationId xmlns:p14="http://schemas.microsoft.com/office/powerpoint/2010/main" val="515933690"/>
      </p:ext>
    </p:extLst>
  </p:cSld>
  <p:clrMapOvr>
    <a:masterClrMapping/>
  </p:clrMapOvr>
  <p:transition>
    <p:random/>
  </p:transition>
</p:sld>
</file>

<file path=ppt/theme/theme1.xml><?xml version="1.0" encoding="utf-8"?>
<a:theme xmlns:a="http://schemas.openxmlformats.org/drawingml/2006/main" name="Presentazione vuota.pot">
  <a:themeElements>
    <a:clrScheme name="Presentazione vuota.po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resentazione vuota.po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b" anchorCtr="0" compatLnSpc="1">
        <a:prstTxWarp prst="textNoShape">
          <a:avLst/>
        </a:prstTxWarp>
      </a:bodyPr>
      <a:lstStyle>
        <a:defPPr marL="0" marR="0" indent="0" algn="l" defTabSz="914400" rtl="0" eaLnBrk="0" fontAlgn="b" latinLnBrk="0" hangingPunct="0">
          <a:lnSpc>
            <a:spcPct val="8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Futura Md BT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b" anchorCtr="0" compatLnSpc="1">
        <a:prstTxWarp prst="textNoShape">
          <a:avLst/>
        </a:prstTxWarp>
      </a:bodyPr>
      <a:lstStyle>
        <a:defPPr marL="0" marR="0" indent="0" algn="l" defTabSz="914400" rtl="0" eaLnBrk="0" fontAlgn="b" latinLnBrk="0" hangingPunct="0">
          <a:lnSpc>
            <a:spcPct val="8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Futura Md BT" pitchFamily="34" charset="0"/>
          </a:defRPr>
        </a:defPPr>
      </a:lstStyle>
    </a:lnDef>
  </a:objectDefaults>
  <a:extraClrSchemeLst>
    <a:extraClrScheme>
      <a:clrScheme name="Presentazione vuota.po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zione vuota.pot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zione vuota.pot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zione vuota.pot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zione vuota.pot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zione vuota.pot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zione vuota.pot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14975</TotalTime>
  <Words>238</Words>
  <Application>Microsoft Office PowerPoint</Application>
  <PresentationFormat>Presentazione su schermo (4:3)</PresentationFormat>
  <Paragraphs>70</Paragraphs>
  <Slides>11</Slides>
  <Notes>5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11</vt:i4>
      </vt:variant>
    </vt:vector>
  </HeadingPairs>
  <TitlesOfParts>
    <vt:vector size="12" baseType="lpstr">
      <vt:lpstr>Presentazione vuota.pot</vt:lpstr>
      <vt:lpstr>Presentazione standard di PowerPoint</vt:lpstr>
      <vt:lpstr>Presentazione standard di PowerPoint</vt:lpstr>
      <vt:lpstr>Assoarmieri caccia 2013</vt:lpstr>
      <vt:lpstr>Condizioni Campagna Caccia </vt:lpstr>
      <vt:lpstr>Condizioni Campagna Caccia </vt:lpstr>
      <vt:lpstr>Condizioni Campagna Caccia </vt:lpstr>
      <vt:lpstr>Tempistica </vt:lpstr>
      <vt:lpstr>Pagamento  </vt:lpstr>
      <vt:lpstr>Assoarmieri </vt:lpstr>
      <vt:lpstr>Fiocchi </vt:lpstr>
      <vt:lpstr> Copertura assicurativa «base»  per spese legali 2013 </vt:lpstr>
    </vt:vector>
  </TitlesOfParts>
  <Company>Fiocchi Munizioni S.p.A.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Nessun titolo diapositiva</dc:title>
  <dc:creator>Longo Giuseppe</dc:creator>
  <cp:lastModifiedBy>manuela</cp:lastModifiedBy>
  <cp:revision>829</cp:revision>
  <cp:lastPrinted>2012-12-13T15:29:22Z</cp:lastPrinted>
  <dcterms:created xsi:type="dcterms:W3CDTF">2002-08-08T09:37:57Z</dcterms:created>
  <dcterms:modified xsi:type="dcterms:W3CDTF">2013-01-03T12:21:17Z</dcterms:modified>
</cp:coreProperties>
</file>